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4.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5.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6.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7.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18.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19.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20.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21.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22.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23.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24.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25.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26.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27.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notesSlides/notesSlide28.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notesSlides/notesSlide29.xml" ContentType="application/vnd.openxmlformats-officedocument.presentationml.notesSlide+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notesSlides/notesSlide30.xml" ContentType="application/vnd.openxmlformats-officedocument.presentationml.notesSlide+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notesSlides/notesSlide31.xml" ContentType="application/vnd.openxmlformats-officedocument.presentationml.notesSlide+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687" r:id="rId2"/>
    <p:sldId id="426" r:id="rId3"/>
    <p:sldId id="477" r:id="rId4"/>
    <p:sldId id="478" r:id="rId5"/>
    <p:sldId id="428" r:id="rId6"/>
    <p:sldId id="501" r:id="rId7"/>
    <p:sldId id="507" r:id="rId8"/>
    <p:sldId id="508" r:id="rId9"/>
    <p:sldId id="509" r:id="rId10"/>
    <p:sldId id="510" r:id="rId11"/>
    <p:sldId id="536" r:id="rId12"/>
    <p:sldId id="512" r:id="rId13"/>
    <p:sldId id="513" r:id="rId14"/>
    <p:sldId id="629" r:id="rId15"/>
    <p:sldId id="630" r:id="rId16"/>
    <p:sldId id="632" r:id="rId17"/>
    <p:sldId id="515" r:id="rId18"/>
    <p:sldId id="634" r:id="rId19"/>
    <p:sldId id="635" r:id="rId20"/>
    <p:sldId id="638" r:id="rId21"/>
    <p:sldId id="639" r:id="rId22"/>
    <p:sldId id="640" r:id="rId23"/>
    <p:sldId id="641" r:id="rId24"/>
    <p:sldId id="642" r:id="rId25"/>
    <p:sldId id="643" r:id="rId26"/>
    <p:sldId id="644" r:id="rId27"/>
    <p:sldId id="645" r:id="rId28"/>
    <p:sldId id="646" r:id="rId29"/>
    <p:sldId id="647" r:id="rId30"/>
    <p:sldId id="648" r:id="rId31"/>
    <p:sldId id="649" r:id="rId32"/>
    <p:sldId id="650" r:id="rId33"/>
    <p:sldId id="651" r:id="rId34"/>
    <p:sldId id="654" r:id="rId35"/>
    <p:sldId id="657" r:id="rId36"/>
    <p:sldId id="660" r:id="rId37"/>
    <p:sldId id="688" r:id="rId38"/>
    <p:sldId id="689" r:id="rId39"/>
    <p:sldId id="690" r:id="rId40"/>
    <p:sldId id="691" r:id="rId41"/>
    <p:sldId id="669" r:id="rId42"/>
    <p:sldId id="670" r:id="rId43"/>
    <p:sldId id="671" r:id="rId44"/>
    <p:sldId id="672" r:id="rId45"/>
    <p:sldId id="673" r:id="rId46"/>
    <p:sldId id="675" r:id="rId47"/>
    <p:sldId id="676" r:id="rId48"/>
    <p:sldId id="677" r:id="rId49"/>
    <p:sldId id="678" r:id="rId50"/>
    <p:sldId id="679" r:id="rId51"/>
    <p:sldId id="680" r:id="rId52"/>
    <p:sldId id="681" r:id="rId53"/>
    <p:sldId id="682" r:id="rId54"/>
    <p:sldId id="684" r:id="rId55"/>
    <p:sldId id="685" r:id="rId56"/>
    <p:sldId id="686" r:id="rId57"/>
  </p:sldIdLst>
  <p:sldSz cx="9144000" cy="6858000" type="screen4x3"/>
  <p:notesSz cx="7010400" cy="92964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AB0"/>
    <a:srgbClr val="0033CC"/>
    <a:srgbClr val="00FF00"/>
    <a:srgbClr val="000000"/>
    <a:srgbClr val="2DB944"/>
    <a:srgbClr val="00204E"/>
    <a:srgbClr val="737373"/>
    <a:srgbClr val="323232"/>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p:scale>
          <a:sx n="118" d="100"/>
          <a:sy n="118" d="100"/>
        </p:scale>
        <p:origin x="-1434"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1908" y="-7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20B8DB-170E-48D4-94C7-04B1D74F4E37}" type="doc">
      <dgm:prSet loTypeId="urn:microsoft.com/office/officeart/2005/8/layout/hierarchy2" loCatId="hierarchy" qsTypeId="urn:microsoft.com/office/officeart/2005/8/quickstyle/simple3" qsCatId="simple" csTypeId="urn:microsoft.com/office/officeart/2005/8/colors/accent2_5" csCatId="accent2" phldr="1"/>
      <dgm:spPr/>
      <dgm:t>
        <a:bodyPr/>
        <a:lstStyle/>
        <a:p>
          <a:endParaRPr lang="es-MX"/>
        </a:p>
      </dgm:t>
    </dgm:pt>
    <dgm:pt modelId="{29291804-DAC0-45C8-9E2C-A5AD9D54157F}">
      <dgm:prSet phldrT="[Texto]" custT="1"/>
      <dgm:spPr/>
      <dgm:t>
        <a:bodyPr/>
        <a:lstStyle/>
        <a:p>
          <a:pPr algn="ctr"/>
          <a:r>
            <a:rPr lang="es-MX" sz="2400" b="1" dirty="0" smtClean="0">
              <a:ea typeface="Arial Unicode MS" pitchFamily="34" charset="-128"/>
              <a:cs typeface="Arial Unicode MS" pitchFamily="34" charset="-128"/>
            </a:rPr>
            <a:t>REFORMA ANTICORRUPCIÓN</a:t>
          </a:r>
          <a:endParaRPr lang="es-MX" sz="2400" b="1" dirty="0"/>
        </a:p>
      </dgm:t>
    </dgm:pt>
    <dgm:pt modelId="{A33774D1-2DA0-41F0-9944-12E53F9AF0B7}" type="parTrans" cxnId="{D7B5E80D-8DE3-453A-AB56-328F4D6169B5}">
      <dgm:prSet/>
      <dgm:spPr/>
      <dgm:t>
        <a:bodyPr/>
        <a:lstStyle/>
        <a:p>
          <a:endParaRPr lang="es-MX"/>
        </a:p>
      </dgm:t>
    </dgm:pt>
    <dgm:pt modelId="{B715E302-674A-4E2C-838C-4C337823B844}" type="sibTrans" cxnId="{D7B5E80D-8DE3-453A-AB56-328F4D6169B5}">
      <dgm:prSet/>
      <dgm:spPr/>
      <dgm:t>
        <a:bodyPr/>
        <a:lstStyle/>
        <a:p>
          <a:endParaRPr lang="es-MX"/>
        </a:p>
      </dgm:t>
    </dgm:pt>
    <dgm:pt modelId="{BD9A970F-441C-45E5-8AA2-959E4106DA6D}">
      <dgm:prSet phldrT="[Texto]" custT="1"/>
      <dgm:spPr/>
      <dgm:t>
        <a:bodyPr/>
        <a:lstStyle/>
        <a:p>
          <a:pPr algn="ctr"/>
          <a:r>
            <a:rPr lang="es-MX" sz="2400" b="1" dirty="0" smtClean="0">
              <a:ea typeface="Arial Unicode MS" pitchFamily="34" charset="-128"/>
              <a:cs typeface="Arial Unicode MS" pitchFamily="34" charset="-128"/>
            </a:rPr>
            <a:t>REFORMA CONSTITUCIONAL PUBLICADA EL 27 DE MAYO DE 2015</a:t>
          </a:r>
          <a:endParaRPr lang="es-MX" sz="2400" b="1" dirty="0"/>
        </a:p>
      </dgm:t>
    </dgm:pt>
    <dgm:pt modelId="{C5179D65-1864-4C46-B511-64AC7913FEFC}" type="parTrans" cxnId="{2A2F9942-FFF2-4F7F-8ED1-E08EDAB36D61}">
      <dgm:prSet/>
      <dgm:spPr/>
      <dgm:t>
        <a:bodyPr/>
        <a:lstStyle/>
        <a:p>
          <a:endParaRPr lang="es-MX"/>
        </a:p>
      </dgm:t>
    </dgm:pt>
    <dgm:pt modelId="{C6C32D67-90A3-4096-B440-5F33E0ED1E68}" type="sibTrans" cxnId="{2A2F9942-FFF2-4F7F-8ED1-E08EDAB36D61}">
      <dgm:prSet/>
      <dgm:spPr/>
      <dgm:t>
        <a:bodyPr/>
        <a:lstStyle/>
        <a:p>
          <a:endParaRPr lang="es-MX"/>
        </a:p>
      </dgm:t>
    </dgm:pt>
    <dgm:pt modelId="{EE12DE7F-2DE5-41F6-8123-85941048357E}">
      <dgm:prSet phldrT="[Texto]" custT="1"/>
      <dgm:spPr/>
      <dgm:t>
        <a:bodyPr/>
        <a:lstStyle/>
        <a:p>
          <a:pPr algn="ctr"/>
          <a:r>
            <a:rPr lang="es-MX" sz="2400" b="1" dirty="0" smtClean="0"/>
            <a:t>NUEVAS LEYES Y REFORMAS PUBLICADAS EL 18 DE JULIO DE 2016</a:t>
          </a:r>
          <a:endParaRPr lang="es-MX" sz="2400" b="1" dirty="0"/>
        </a:p>
      </dgm:t>
    </dgm:pt>
    <dgm:pt modelId="{D81F15C2-E975-456A-9C03-BD5B0B7AD896}" type="parTrans" cxnId="{B18469EB-AD6E-41DB-8B13-B82CFACABD60}">
      <dgm:prSet/>
      <dgm:spPr/>
      <dgm:t>
        <a:bodyPr/>
        <a:lstStyle/>
        <a:p>
          <a:endParaRPr lang="es-MX"/>
        </a:p>
      </dgm:t>
    </dgm:pt>
    <dgm:pt modelId="{5381B817-6121-491C-BB14-DEEE2C85D1F2}" type="sibTrans" cxnId="{B18469EB-AD6E-41DB-8B13-B82CFACABD60}">
      <dgm:prSet/>
      <dgm:spPr/>
      <dgm:t>
        <a:bodyPr/>
        <a:lstStyle/>
        <a:p>
          <a:endParaRPr lang="es-MX"/>
        </a:p>
      </dgm:t>
    </dgm:pt>
    <dgm:pt modelId="{2279E040-5248-4501-8E87-4CC3A9AF70C7}" type="pres">
      <dgm:prSet presAssocID="{0C20B8DB-170E-48D4-94C7-04B1D74F4E37}" presName="diagram" presStyleCnt="0">
        <dgm:presLayoutVars>
          <dgm:chPref val="1"/>
          <dgm:dir/>
          <dgm:animOne val="branch"/>
          <dgm:animLvl val="lvl"/>
          <dgm:resizeHandles val="exact"/>
        </dgm:presLayoutVars>
      </dgm:prSet>
      <dgm:spPr/>
      <dgm:t>
        <a:bodyPr/>
        <a:lstStyle/>
        <a:p>
          <a:endParaRPr lang="es-MX"/>
        </a:p>
      </dgm:t>
    </dgm:pt>
    <dgm:pt modelId="{A1D74AD3-FD79-485E-865D-4FA30C3F5EEB}" type="pres">
      <dgm:prSet presAssocID="{29291804-DAC0-45C8-9E2C-A5AD9D54157F}" presName="root1" presStyleCnt="0"/>
      <dgm:spPr/>
      <dgm:t>
        <a:bodyPr/>
        <a:lstStyle/>
        <a:p>
          <a:endParaRPr lang="es-MX"/>
        </a:p>
      </dgm:t>
    </dgm:pt>
    <dgm:pt modelId="{27227BBD-377A-4367-A828-55888A35BB81}" type="pres">
      <dgm:prSet presAssocID="{29291804-DAC0-45C8-9E2C-A5AD9D54157F}" presName="LevelOneTextNode" presStyleLbl="node0" presStyleIdx="0" presStyleCnt="1" custScaleX="103371" custScaleY="202254">
        <dgm:presLayoutVars>
          <dgm:chPref val="3"/>
        </dgm:presLayoutVars>
      </dgm:prSet>
      <dgm:spPr/>
      <dgm:t>
        <a:bodyPr/>
        <a:lstStyle/>
        <a:p>
          <a:endParaRPr lang="es-MX"/>
        </a:p>
      </dgm:t>
    </dgm:pt>
    <dgm:pt modelId="{3D5CADCC-9EF6-48C5-A8D3-EF112311D268}" type="pres">
      <dgm:prSet presAssocID="{29291804-DAC0-45C8-9E2C-A5AD9D54157F}" presName="level2hierChild" presStyleCnt="0"/>
      <dgm:spPr/>
      <dgm:t>
        <a:bodyPr/>
        <a:lstStyle/>
        <a:p>
          <a:endParaRPr lang="es-MX"/>
        </a:p>
      </dgm:t>
    </dgm:pt>
    <dgm:pt modelId="{9956E33C-5D9B-4693-9639-29647CE26B6A}" type="pres">
      <dgm:prSet presAssocID="{C5179D65-1864-4C46-B511-64AC7913FEFC}" presName="conn2-1" presStyleLbl="parChTrans1D2" presStyleIdx="0" presStyleCnt="2"/>
      <dgm:spPr/>
      <dgm:t>
        <a:bodyPr/>
        <a:lstStyle/>
        <a:p>
          <a:endParaRPr lang="es-MX"/>
        </a:p>
      </dgm:t>
    </dgm:pt>
    <dgm:pt modelId="{64526F77-95D8-4213-80EB-49625F741366}" type="pres">
      <dgm:prSet presAssocID="{C5179D65-1864-4C46-B511-64AC7913FEFC}" presName="connTx" presStyleLbl="parChTrans1D2" presStyleIdx="0" presStyleCnt="2"/>
      <dgm:spPr/>
      <dgm:t>
        <a:bodyPr/>
        <a:lstStyle/>
        <a:p>
          <a:endParaRPr lang="es-MX"/>
        </a:p>
      </dgm:t>
    </dgm:pt>
    <dgm:pt modelId="{277F2593-9263-45FA-9849-0433196C787E}" type="pres">
      <dgm:prSet presAssocID="{BD9A970F-441C-45E5-8AA2-959E4106DA6D}" presName="root2" presStyleCnt="0"/>
      <dgm:spPr/>
      <dgm:t>
        <a:bodyPr/>
        <a:lstStyle/>
        <a:p>
          <a:endParaRPr lang="es-MX"/>
        </a:p>
      </dgm:t>
    </dgm:pt>
    <dgm:pt modelId="{5FBD7165-2EB8-4A72-A604-C057EE599505}" type="pres">
      <dgm:prSet presAssocID="{BD9A970F-441C-45E5-8AA2-959E4106DA6D}" presName="LevelTwoTextNode" presStyleLbl="node2" presStyleIdx="0" presStyleCnt="2" custScaleX="137362">
        <dgm:presLayoutVars>
          <dgm:chPref val="3"/>
        </dgm:presLayoutVars>
      </dgm:prSet>
      <dgm:spPr/>
      <dgm:t>
        <a:bodyPr/>
        <a:lstStyle/>
        <a:p>
          <a:endParaRPr lang="es-MX"/>
        </a:p>
      </dgm:t>
    </dgm:pt>
    <dgm:pt modelId="{9C7178CC-4911-426D-BBDC-DC3C96AFCF7E}" type="pres">
      <dgm:prSet presAssocID="{BD9A970F-441C-45E5-8AA2-959E4106DA6D}" presName="level3hierChild" presStyleCnt="0"/>
      <dgm:spPr/>
      <dgm:t>
        <a:bodyPr/>
        <a:lstStyle/>
        <a:p>
          <a:endParaRPr lang="es-MX"/>
        </a:p>
      </dgm:t>
    </dgm:pt>
    <dgm:pt modelId="{D2C34A60-40AA-4284-BA97-59FA7C9F4057}" type="pres">
      <dgm:prSet presAssocID="{D81F15C2-E975-456A-9C03-BD5B0B7AD896}" presName="conn2-1" presStyleLbl="parChTrans1D2" presStyleIdx="1" presStyleCnt="2"/>
      <dgm:spPr/>
      <dgm:t>
        <a:bodyPr/>
        <a:lstStyle/>
        <a:p>
          <a:endParaRPr lang="es-MX"/>
        </a:p>
      </dgm:t>
    </dgm:pt>
    <dgm:pt modelId="{6B27876B-9507-4583-81A9-1C62165DABA5}" type="pres">
      <dgm:prSet presAssocID="{D81F15C2-E975-456A-9C03-BD5B0B7AD896}" presName="connTx" presStyleLbl="parChTrans1D2" presStyleIdx="1" presStyleCnt="2"/>
      <dgm:spPr/>
      <dgm:t>
        <a:bodyPr/>
        <a:lstStyle/>
        <a:p>
          <a:endParaRPr lang="es-MX"/>
        </a:p>
      </dgm:t>
    </dgm:pt>
    <dgm:pt modelId="{1E4F7AC5-90DB-407B-9189-9EA5B5622222}" type="pres">
      <dgm:prSet presAssocID="{EE12DE7F-2DE5-41F6-8123-85941048357E}" presName="root2" presStyleCnt="0"/>
      <dgm:spPr/>
      <dgm:t>
        <a:bodyPr/>
        <a:lstStyle/>
        <a:p>
          <a:endParaRPr lang="es-MX"/>
        </a:p>
      </dgm:t>
    </dgm:pt>
    <dgm:pt modelId="{29948668-BD2B-4674-9DD3-985F54A790B4}" type="pres">
      <dgm:prSet presAssocID="{EE12DE7F-2DE5-41F6-8123-85941048357E}" presName="LevelTwoTextNode" presStyleLbl="node2" presStyleIdx="1" presStyleCnt="2" custScaleX="135326">
        <dgm:presLayoutVars>
          <dgm:chPref val="3"/>
        </dgm:presLayoutVars>
      </dgm:prSet>
      <dgm:spPr/>
      <dgm:t>
        <a:bodyPr/>
        <a:lstStyle/>
        <a:p>
          <a:endParaRPr lang="es-MX"/>
        </a:p>
      </dgm:t>
    </dgm:pt>
    <dgm:pt modelId="{38454ABD-5D10-4DCB-9D30-39620F4D2E9F}" type="pres">
      <dgm:prSet presAssocID="{EE12DE7F-2DE5-41F6-8123-85941048357E}" presName="level3hierChild" presStyleCnt="0"/>
      <dgm:spPr/>
      <dgm:t>
        <a:bodyPr/>
        <a:lstStyle/>
        <a:p>
          <a:endParaRPr lang="es-MX"/>
        </a:p>
      </dgm:t>
    </dgm:pt>
  </dgm:ptLst>
  <dgm:cxnLst>
    <dgm:cxn modelId="{0C4E9656-7090-4FAA-9ACC-58676587221B}" type="presOf" srcId="{C5179D65-1864-4C46-B511-64AC7913FEFC}" destId="{9956E33C-5D9B-4693-9639-29647CE26B6A}" srcOrd="0" destOrd="0" presId="urn:microsoft.com/office/officeart/2005/8/layout/hierarchy2"/>
    <dgm:cxn modelId="{B3EF667D-0943-4F38-9E3E-63E61C4581D1}" type="presOf" srcId="{C5179D65-1864-4C46-B511-64AC7913FEFC}" destId="{64526F77-95D8-4213-80EB-49625F741366}" srcOrd="1" destOrd="0" presId="urn:microsoft.com/office/officeart/2005/8/layout/hierarchy2"/>
    <dgm:cxn modelId="{2DD9C7F0-2666-409C-B9F6-39193997C24D}" type="presOf" srcId="{D81F15C2-E975-456A-9C03-BD5B0B7AD896}" destId="{6B27876B-9507-4583-81A9-1C62165DABA5}" srcOrd="1" destOrd="0" presId="urn:microsoft.com/office/officeart/2005/8/layout/hierarchy2"/>
    <dgm:cxn modelId="{0C60B3A2-EA7C-4B02-9F0B-689F33DCF58F}" type="presOf" srcId="{EE12DE7F-2DE5-41F6-8123-85941048357E}" destId="{29948668-BD2B-4674-9DD3-985F54A790B4}" srcOrd="0" destOrd="0" presId="urn:microsoft.com/office/officeart/2005/8/layout/hierarchy2"/>
    <dgm:cxn modelId="{D7B5E80D-8DE3-453A-AB56-328F4D6169B5}" srcId="{0C20B8DB-170E-48D4-94C7-04B1D74F4E37}" destId="{29291804-DAC0-45C8-9E2C-A5AD9D54157F}" srcOrd="0" destOrd="0" parTransId="{A33774D1-2DA0-41F0-9944-12E53F9AF0B7}" sibTransId="{B715E302-674A-4E2C-838C-4C337823B844}"/>
    <dgm:cxn modelId="{623B5B6E-D47F-428F-AFAA-74F2083060B3}" type="presOf" srcId="{BD9A970F-441C-45E5-8AA2-959E4106DA6D}" destId="{5FBD7165-2EB8-4A72-A604-C057EE599505}" srcOrd="0" destOrd="0" presId="urn:microsoft.com/office/officeart/2005/8/layout/hierarchy2"/>
    <dgm:cxn modelId="{93FD6E9F-1FD4-4F8B-9D14-D1C55F3AB15E}" type="presOf" srcId="{29291804-DAC0-45C8-9E2C-A5AD9D54157F}" destId="{27227BBD-377A-4367-A828-55888A35BB81}" srcOrd="0" destOrd="0" presId="urn:microsoft.com/office/officeart/2005/8/layout/hierarchy2"/>
    <dgm:cxn modelId="{C2D0BF6A-6E2C-47A3-958B-493AAF04D7B5}" type="presOf" srcId="{0C20B8DB-170E-48D4-94C7-04B1D74F4E37}" destId="{2279E040-5248-4501-8E87-4CC3A9AF70C7}" srcOrd="0" destOrd="0" presId="urn:microsoft.com/office/officeart/2005/8/layout/hierarchy2"/>
    <dgm:cxn modelId="{B18469EB-AD6E-41DB-8B13-B82CFACABD60}" srcId="{29291804-DAC0-45C8-9E2C-A5AD9D54157F}" destId="{EE12DE7F-2DE5-41F6-8123-85941048357E}" srcOrd="1" destOrd="0" parTransId="{D81F15C2-E975-456A-9C03-BD5B0B7AD896}" sibTransId="{5381B817-6121-491C-BB14-DEEE2C85D1F2}"/>
    <dgm:cxn modelId="{C4984847-9E3A-4316-83B3-036D1E3321D9}" type="presOf" srcId="{D81F15C2-E975-456A-9C03-BD5B0B7AD896}" destId="{D2C34A60-40AA-4284-BA97-59FA7C9F4057}" srcOrd="0" destOrd="0" presId="urn:microsoft.com/office/officeart/2005/8/layout/hierarchy2"/>
    <dgm:cxn modelId="{2A2F9942-FFF2-4F7F-8ED1-E08EDAB36D61}" srcId="{29291804-DAC0-45C8-9E2C-A5AD9D54157F}" destId="{BD9A970F-441C-45E5-8AA2-959E4106DA6D}" srcOrd="0" destOrd="0" parTransId="{C5179D65-1864-4C46-B511-64AC7913FEFC}" sibTransId="{C6C32D67-90A3-4096-B440-5F33E0ED1E68}"/>
    <dgm:cxn modelId="{B8F432DB-B1B4-410B-B5FA-E4EB33D5EC9C}" type="presParOf" srcId="{2279E040-5248-4501-8E87-4CC3A9AF70C7}" destId="{A1D74AD3-FD79-485E-865D-4FA30C3F5EEB}" srcOrd="0" destOrd="0" presId="urn:microsoft.com/office/officeart/2005/8/layout/hierarchy2"/>
    <dgm:cxn modelId="{2A01933E-E15D-48F0-9637-1FF1549BD55D}" type="presParOf" srcId="{A1D74AD3-FD79-485E-865D-4FA30C3F5EEB}" destId="{27227BBD-377A-4367-A828-55888A35BB81}" srcOrd="0" destOrd="0" presId="urn:microsoft.com/office/officeart/2005/8/layout/hierarchy2"/>
    <dgm:cxn modelId="{AF594FED-5F89-4E8E-9E25-D23B29F117D7}" type="presParOf" srcId="{A1D74AD3-FD79-485E-865D-4FA30C3F5EEB}" destId="{3D5CADCC-9EF6-48C5-A8D3-EF112311D268}" srcOrd="1" destOrd="0" presId="urn:microsoft.com/office/officeart/2005/8/layout/hierarchy2"/>
    <dgm:cxn modelId="{1BE377B3-EB68-49D3-964D-DD61559344B0}" type="presParOf" srcId="{3D5CADCC-9EF6-48C5-A8D3-EF112311D268}" destId="{9956E33C-5D9B-4693-9639-29647CE26B6A}" srcOrd="0" destOrd="0" presId="urn:microsoft.com/office/officeart/2005/8/layout/hierarchy2"/>
    <dgm:cxn modelId="{F461463A-1776-4E1B-9302-0B56B47246D3}" type="presParOf" srcId="{9956E33C-5D9B-4693-9639-29647CE26B6A}" destId="{64526F77-95D8-4213-80EB-49625F741366}" srcOrd="0" destOrd="0" presId="urn:microsoft.com/office/officeart/2005/8/layout/hierarchy2"/>
    <dgm:cxn modelId="{F5C1572E-10A0-4F3C-906C-123A9AFC7FCB}" type="presParOf" srcId="{3D5CADCC-9EF6-48C5-A8D3-EF112311D268}" destId="{277F2593-9263-45FA-9849-0433196C787E}" srcOrd="1" destOrd="0" presId="urn:microsoft.com/office/officeart/2005/8/layout/hierarchy2"/>
    <dgm:cxn modelId="{91C07B26-661A-44EA-BB73-06663012BD0C}" type="presParOf" srcId="{277F2593-9263-45FA-9849-0433196C787E}" destId="{5FBD7165-2EB8-4A72-A604-C057EE599505}" srcOrd="0" destOrd="0" presId="urn:microsoft.com/office/officeart/2005/8/layout/hierarchy2"/>
    <dgm:cxn modelId="{81A9ED8A-C212-4A87-984B-EBF409D071D9}" type="presParOf" srcId="{277F2593-9263-45FA-9849-0433196C787E}" destId="{9C7178CC-4911-426D-BBDC-DC3C96AFCF7E}" srcOrd="1" destOrd="0" presId="urn:microsoft.com/office/officeart/2005/8/layout/hierarchy2"/>
    <dgm:cxn modelId="{5FDE8164-EB68-4A5E-99AF-5D348742BC2D}" type="presParOf" srcId="{3D5CADCC-9EF6-48C5-A8D3-EF112311D268}" destId="{D2C34A60-40AA-4284-BA97-59FA7C9F4057}" srcOrd="2" destOrd="0" presId="urn:microsoft.com/office/officeart/2005/8/layout/hierarchy2"/>
    <dgm:cxn modelId="{63B79F17-F6BA-4BF3-B46E-38EFBA299255}" type="presParOf" srcId="{D2C34A60-40AA-4284-BA97-59FA7C9F4057}" destId="{6B27876B-9507-4583-81A9-1C62165DABA5}" srcOrd="0" destOrd="0" presId="urn:microsoft.com/office/officeart/2005/8/layout/hierarchy2"/>
    <dgm:cxn modelId="{94D3071F-F521-45F7-9AC9-24DB158C4F42}" type="presParOf" srcId="{3D5CADCC-9EF6-48C5-A8D3-EF112311D268}" destId="{1E4F7AC5-90DB-407B-9189-9EA5B5622222}" srcOrd="3" destOrd="0" presId="urn:microsoft.com/office/officeart/2005/8/layout/hierarchy2"/>
    <dgm:cxn modelId="{5661F006-7BC4-477B-9623-E295EE1609E5}" type="presParOf" srcId="{1E4F7AC5-90DB-407B-9189-9EA5B5622222}" destId="{29948668-BD2B-4674-9DD3-985F54A790B4}" srcOrd="0" destOrd="0" presId="urn:microsoft.com/office/officeart/2005/8/layout/hierarchy2"/>
    <dgm:cxn modelId="{C1B61D1B-ED48-4FC7-9BE5-798A50FA5CD3}" type="presParOf" srcId="{1E4F7AC5-90DB-407B-9189-9EA5B5622222}" destId="{38454ABD-5D10-4DCB-9D30-39620F4D2E9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2000" b="1" dirty="0" smtClean="0"/>
            <a:t>COMITÉ COORDINADOR </a:t>
          </a:r>
          <a:endParaRPr lang="es-MX" sz="20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0DEABB9B-E2F8-4D32-BE75-2F2FE100B968}">
      <dgm:prSet phldrT="[Texto]" custT="1"/>
      <dgm:spPr/>
      <dgm:t>
        <a:bodyPr/>
        <a:lstStyle/>
        <a:p>
          <a:pPr algn="ctr"/>
          <a:r>
            <a:rPr lang="es-MX" sz="1600" b="1" dirty="0" smtClean="0"/>
            <a:t>ESTABLECERÁ LA PLATAFORMA DIGITAL NACIONAL QUE INCLUYE LOS SISTEMAS DE:</a:t>
          </a:r>
          <a:endParaRPr lang="es-MX" sz="1600" b="1" dirty="0"/>
        </a:p>
      </dgm:t>
    </dgm:pt>
    <dgm:pt modelId="{1B2C7052-223A-4DB7-BFF0-88242AA2FA98}" type="parTrans" cxnId="{DDED8E95-C662-4C4A-A5A6-221A8AE1C6A7}">
      <dgm:prSet/>
      <dgm:spPr/>
      <dgm:t>
        <a:bodyPr/>
        <a:lstStyle/>
        <a:p>
          <a:endParaRPr lang="es-MX"/>
        </a:p>
      </dgm:t>
    </dgm:pt>
    <dgm:pt modelId="{07EC7322-09CB-40F0-BE11-05700E70B232}" type="sibTrans" cxnId="{DDED8E95-C662-4C4A-A5A6-221A8AE1C6A7}">
      <dgm:prSet/>
      <dgm:spPr/>
      <dgm:t>
        <a:bodyPr/>
        <a:lstStyle/>
        <a:p>
          <a:endParaRPr lang="es-MX"/>
        </a:p>
      </dgm:t>
    </dgm:pt>
    <dgm:pt modelId="{18E9889E-9EC9-4233-9077-91546A39522B}">
      <dgm:prSet phldrT="[Texto]" custT="1"/>
      <dgm:spPr/>
      <dgm:t>
        <a:bodyPr/>
        <a:lstStyle/>
        <a:p>
          <a:pPr algn="ctr"/>
          <a:r>
            <a:rPr lang="es-MX" sz="1600" b="1" dirty="0" smtClean="0"/>
            <a:t>EVOLUCIÓN PATRIMONIAL, DE DECLARACIÓN DE INTERESES Y CONSTANCIA DE PRESENTACIÓN DE DECLARACIÓN FISCAL</a:t>
          </a:r>
          <a:endParaRPr lang="es-MX" sz="1600" b="1" dirty="0"/>
        </a:p>
      </dgm:t>
    </dgm:pt>
    <dgm:pt modelId="{46DF0ABF-B9D0-4D5A-B01E-1845B468910B}" type="parTrans" cxnId="{2D87A166-65DE-4DE3-87E0-75747396C8BB}">
      <dgm:prSet/>
      <dgm:spPr/>
      <dgm:t>
        <a:bodyPr/>
        <a:lstStyle/>
        <a:p>
          <a:endParaRPr lang="es-MX"/>
        </a:p>
      </dgm:t>
    </dgm:pt>
    <dgm:pt modelId="{645A8DFC-08D8-4D53-A1CF-3FF4A9391A87}" type="sibTrans" cxnId="{2D87A166-65DE-4DE3-87E0-75747396C8BB}">
      <dgm:prSet/>
      <dgm:spPr/>
      <dgm:t>
        <a:bodyPr/>
        <a:lstStyle/>
        <a:p>
          <a:endParaRPr lang="es-MX"/>
        </a:p>
      </dgm:t>
    </dgm:pt>
    <dgm:pt modelId="{A365A59D-5FD8-4BBB-B003-25E4A9145E01}">
      <dgm:prSet phldrT="[Texto]" custT="1"/>
      <dgm:spPr/>
      <dgm:t>
        <a:bodyPr/>
        <a:lstStyle/>
        <a:p>
          <a:pPr algn="ctr"/>
          <a:r>
            <a:rPr lang="es-MX" sz="1600" b="1" dirty="0" smtClean="0"/>
            <a:t>SERVIDORES PÚBLICOS QUE INTERVENGAN EN CONTRATACIONES PÚBLICAS</a:t>
          </a:r>
          <a:endParaRPr lang="es-MX" sz="1600" b="1" dirty="0"/>
        </a:p>
      </dgm:t>
    </dgm:pt>
    <dgm:pt modelId="{52DEDC1A-134D-4B0D-B29C-F68F94BA26DB}" type="parTrans" cxnId="{DB3FE43B-D6E8-4D56-8FEE-6D3A7A8F25E0}">
      <dgm:prSet/>
      <dgm:spPr/>
      <dgm:t>
        <a:bodyPr/>
        <a:lstStyle/>
        <a:p>
          <a:endParaRPr lang="es-MX"/>
        </a:p>
      </dgm:t>
    </dgm:pt>
    <dgm:pt modelId="{E32E2650-1F49-4C22-978B-882AB3B685CE}" type="sibTrans" cxnId="{DB3FE43B-D6E8-4D56-8FEE-6D3A7A8F25E0}">
      <dgm:prSet/>
      <dgm:spPr/>
      <dgm:t>
        <a:bodyPr/>
        <a:lstStyle/>
        <a:p>
          <a:endParaRPr lang="es-MX"/>
        </a:p>
      </dgm:t>
    </dgm:pt>
    <dgm:pt modelId="{60E68F8D-0D4B-45A3-9D63-BC70C8715275}">
      <dgm:prSet phldrT="[Texto]" custT="1"/>
      <dgm:spPr/>
      <dgm:t>
        <a:bodyPr/>
        <a:lstStyle/>
        <a:p>
          <a:pPr algn="ctr"/>
          <a:r>
            <a:rPr lang="es-MX" sz="1600" b="1" dirty="0" smtClean="0"/>
            <a:t>SERVIDORES PÚBLICOS Y PARTICULARES SANCIONADOS</a:t>
          </a:r>
          <a:endParaRPr lang="es-MX" sz="1600" b="1" dirty="0"/>
        </a:p>
      </dgm:t>
    </dgm:pt>
    <dgm:pt modelId="{7F6F3394-2777-42A1-B3AA-ECFF1B01867F}" type="parTrans" cxnId="{0EE42705-08B4-4199-BBE0-3CC4BABA31AB}">
      <dgm:prSet/>
      <dgm:spPr/>
      <dgm:t>
        <a:bodyPr/>
        <a:lstStyle/>
        <a:p>
          <a:endParaRPr lang="es-MX"/>
        </a:p>
      </dgm:t>
    </dgm:pt>
    <dgm:pt modelId="{59AC8EEA-8A95-4FDC-A9F5-88D59F9833BD}" type="sibTrans" cxnId="{0EE42705-08B4-4199-BBE0-3CC4BABA31AB}">
      <dgm:prSet/>
      <dgm:spPr/>
      <dgm:t>
        <a:bodyPr/>
        <a:lstStyle/>
        <a:p>
          <a:endParaRPr lang="es-MX"/>
        </a:p>
      </dgm:t>
    </dgm:pt>
    <dgm:pt modelId="{4AD56F19-B3A2-40F3-975D-9DEC6D316B3F}">
      <dgm:prSet phldrT="[Texto]" custT="1"/>
      <dgm:spPr/>
      <dgm:t>
        <a:bodyPr/>
        <a:lstStyle/>
        <a:p>
          <a:pPr algn="ctr"/>
          <a:r>
            <a:rPr lang="es-MX" sz="1600" b="1" dirty="0" smtClean="0"/>
            <a:t>INFORMACIÓN Y COMUNICACIÓN DEL SNA Y DEL SNF</a:t>
          </a:r>
          <a:endParaRPr lang="es-MX" sz="1600" b="1" dirty="0"/>
        </a:p>
      </dgm:t>
    </dgm:pt>
    <dgm:pt modelId="{8424F151-E54F-4BC1-8C51-8F3342A68309}" type="parTrans" cxnId="{35794536-DA1B-4114-AC53-D689CC431849}">
      <dgm:prSet/>
      <dgm:spPr/>
      <dgm:t>
        <a:bodyPr/>
        <a:lstStyle/>
        <a:p>
          <a:endParaRPr lang="es-MX"/>
        </a:p>
      </dgm:t>
    </dgm:pt>
    <dgm:pt modelId="{3DE051BC-F651-4268-8B11-237C14BF67F1}" type="sibTrans" cxnId="{35794536-DA1B-4114-AC53-D689CC431849}">
      <dgm:prSet/>
      <dgm:spPr/>
      <dgm:t>
        <a:bodyPr/>
        <a:lstStyle/>
        <a:p>
          <a:endParaRPr lang="es-MX"/>
        </a:p>
      </dgm:t>
    </dgm:pt>
    <dgm:pt modelId="{FC0A55F4-6A31-4B9B-B43F-32BE6E5A4161}">
      <dgm:prSet phldrT="[Texto]" custT="1"/>
      <dgm:spPr/>
      <dgm:t>
        <a:bodyPr/>
        <a:lstStyle/>
        <a:p>
          <a:pPr algn="ctr"/>
          <a:r>
            <a:rPr lang="es-MX" sz="1600" b="1" dirty="0" smtClean="0"/>
            <a:t>DENUNCIAS PÚBLICAS DE FALTAS ADMINISTRATIVAS Y HECHOS DE CORRUPCIÓN</a:t>
          </a:r>
          <a:endParaRPr lang="es-MX" sz="1600" b="1" dirty="0"/>
        </a:p>
      </dgm:t>
    </dgm:pt>
    <dgm:pt modelId="{71C4DA99-FEE2-4419-9E42-DF0FA15B5994}" type="parTrans" cxnId="{698515E3-C7CA-43AB-8595-8CC6F569D9E3}">
      <dgm:prSet/>
      <dgm:spPr/>
      <dgm:t>
        <a:bodyPr/>
        <a:lstStyle/>
        <a:p>
          <a:endParaRPr lang="es-MX"/>
        </a:p>
      </dgm:t>
    </dgm:pt>
    <dgm:pt modelId="{B2F2CB66-AC2A-40F8-8DC3-7985AA0DF1A3}" type="sibTrans" cxnId="{698515E3-C7CA-43AB-8595-8CC6F569D9E3}">
      <dgm:prSet/>
      <dgm:spPr/>
      <dgm:t>
        <a:bodyPr/>
        <a:lstStyle/>
        <a:p>
          <a:endParaRPr lang="es-MX"/>
        </a:p>
      </dgm:t>
    </dgm:pt>
    <dgm:pt modelId="{03814BE6-021A-4A06-8ADD-1B6EA02871D0}">
      <dgm:prSet phldrT="[Texto]" custT="1"/>
      <dgm:spPr/>
      <dgm:t>
        <a:bodyPr/>
        <a:lstStyle/>
        <a:p>
          <a:pPr algn="ctr"/>
          <a:r>
            <a:rPr lang="es-MX" sz="1600" b="1" dirty="0" smtClean="0"/>
            <a:t>INFORMACIÓN PÚBLICA DE CONTRATACIONES</a:t>
          </a:r>
          <a:endParaRPr lang="es-MX" sz="1600" b="1" dirty="0"/>
        </a:p>
      </dgm:t>
    </dgm:pt>
    <dgm:pt modelId="{5D589B39-0715-414C-B977-71C0508D2331}" type="parTrans" cxnId="{6351BB22-D2FC-44FC-94F0-896805D98717}">
      <dgm:prSet/>
      <dgm:spPr/>
      <dgm:t>
        <a:bodyPr/>
        <a:lstStyle/>
        <a:p>
          <a:endParaRPr lang="es-MX"/>
        </a:p>
      </dgm:t>
    </dgm:pt>
    <dgm:pt modelId="{6CFE9DAC-95C9-4181-8D3F-FD99A72FD826}" type="sibTrans" cxnId="{6351BB22-D2FC-44FC-94F0-896805D98717}">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56210">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57318348-6B19-4E34-B431-A7DDBF446F83}" type="pres">
      <dgm:prSet presAssocID="{1B2C7052-223A-4DB7-BFF0-88242AA2FA98}" presName="conn2-1" presStyleLbl="parChTrans1D2" presStyleIdx="0" presStyleCnt="1"/>
      <dgm:spPr/>
      <dgm:t>
        <a:bodyPr/>
        <a:lstStyle/>
        <a:p>
          <a:endParaRPr lang="es-MX"/>
        </a:p>
      </dgm:t>
    </dgm:pt>
    <dgm:pt modelId="{0AEB4073-30AA-417E-8FC9-0ED12EAEAADE}" type="pres">
      <dgm:prSet presAssocID="{1B2C7052-223A-4DB7-BFF0-88242AA2FA98}" presName="connTx" presStyleLbl="parChTrans1D2" presStyleIdx="0" presStyleCnt="1"/>
      <dgm:spPr/>
      <dgm:t>
        <a:bodyPr/>
        <a:lstStyle/>
        <a:p>
          <a:endParaRPr lang="es-MX"/>
        </a:p>
      </dgm:t>
    </dgm:pt>
    <dgm:pt modelId="{2E53BE88-3FCB-4B2D-B8E0-C56485D38EA7}" type="pres">
      <dgm:prSet presAssocID="{0DEABB9B-E2F8-4D32-BE75-2F2FE100B968}" presName="root2" presStyleCnt="0"/>
      <dgm:spPr/>
      <dgm:t>
        <a:bodyPr/>
        <a:lstStyle/>
        <a:p>
          <a:endParaRPr lang="es-MX"/>
        </a:p>
      </dgm:t>
    </dgm:pt>
    <dgm:pt modelId="{7A5070B3-A6F6-4A56-83AB-2721E9B71397}" type="pres">
      <dgm:prSet presAssocID="{0DEABB9B-E2F8-4D32-BE75-2F2FE100B968}" presName="LevelTwoTextNode" presStyleLbl="node2" presStyleIdx="0" presStyleCnt="1" custScaleY="141673">
        <dgm:presLayoutVars>
          <dgm:chPref val="3"/>
        </dgm:presLayoutVars>
      </dgm:prSet>
      <dgm:spPr/>
      <dgm:t>
        <a:bodyPr/>
        <a:lstStyle/>
        <a:p>
          <a:endParaRPr lang="es-MX"/>
        </a:p>
      </dgm:t>
    </dgm:pt>
    <dgm:pt modelId="{74DCF631-EE08-469D-8A73-339C1431F5D4}" type="pres">
      <dgm:prSet presAssocID="{0DEABB9B-E2F8-4D32-BE75-2F2FE100B968}" presName="level3hierChild" presStyleCnt="0"/>
      <dgm:spPr/>
      <dgm:t>
        <a:bodyPr/>
        <a:lstStyle/>
        <a:p>
          <a:endParaRPr lang="es-MX"/>
        </a:p>
      </dgm:t>
    </dgm:pt>
    <dgm:pt modelId="{8BE7463B-2E29-4556-B87D-2E22FD0028E6}" type="pres">
      <dgm:prSet presAssocID="{46DF0ABF-B9D0-4D5A-B01E-1845B468910B}" presName="conn2-1" presStyleLbl="parChTrans1D3" presStyleIdx="0" presStyleCnt="6"/>
      <dgm:spPr/>
      <dgm:t>
        <a:bodyPr/>
        <a:lstStyle/>
        <a:p>
          <a:endParaRPr lang="es-MX"/>
        </a:p>
      </dgm:t>
    </dgm:pt>
    <dgm:pt modelId="{A18B9784-199D-49B4-BAFC-43CA26B8FE12}" type="pres">
      <dgm:prSet presAssocID="{46DF0ABF-B9D0-4D5A-B01E-1845B468910B}" presName="connTx" presStyleLbl="parChTrans1D3" presStyleIdx="0" presStyleCnt="6"/>
      <dgm:spPr/>
      <dgm:t>
        <a:bodyPr/>
        <a:lstStyle/>
        <a:p>
          <a:endParaRPr lang="es-MX"/>
        </a:p>
      </dgm:t>
    </dgm:pt>
    <dgm:pt modelId="{47B0CFF7-3892-4340-8E78-E9C51A18A7DA}" type="pres">
      <dgm:prSet presAssocID="{18E9889E-9EC9-4233-9077-91546A39522B}" presName="root2" presStyleCnt="0"/>
      <dgm:spPr/>
      <dgm:t>
        <a:bodyPr/>
        <a:lstStyle/>
        <a:p>
          <a:endParaRPr lang="es-MX"/>
        </a:p>
      </dgm:t>
    </dgm:pt>
    <dgm:pt modelId="{B0285BB3-B873-49D6-A506-D4CEEBDE65D3}" type="pres">
      <dgm:prSet presAssocID="{18E9889E-9EC9-4233-9077-91546A39522B}" presName="LevelTwoTextNode" presStyleLbl="node3" presStyleIdx="0" presStyleCnt="6" custScaleX="129383">
        <dgm:presLayoutVars>
          <dgm:chPref val="3"/>
        </dgm:presLayoutVars>
      </dgm:prSet>
      <dgm:spPr/>
      <dgm:t>
        <a:bodyPr/>
        <a:lstStyle/>
        <a:p>
          <a:endParaRPr lang="es-MX"/>
        </a:p>
      </dgm:t>
    </dgm:pt>
    <dgm:pt modelId="{84CB31EE-069B-4BB7-9EF0-5ED8B8D4E359}" type="pres">
      <dgm:prSet presAssocID="{18E9889E-9EC9-4233-9077-91546A39522B}" presName="level3hierChild" presStyleCnt="0"/>
      <dgm:spPr/>
      <dgm:t>
        <a:bodyPr/>
        <a:lstStyle/>
        <a:p>
          <a:endParaRPr lang="es-MX"/>
        </a:p>
      </dgm:t>
    </dgm:pt>
    <dgm:pt modelId="{C9CCF7E2-CF9C-4C28-AF5B-C7B26D4692B7}" type="pres">
      <dgm:prSet presAssocID="{52DEDC1A-134D-4B0D-B29C-F68F94BA26DB}" presName="conn2-1" presStyleLbl="parChTrans1D3" presStyleIdx="1" presStyleCnt="6"/>
      <dgm:spPr/>
      <dgm:t>
        <a:bodyPr/>
        <a:lstStyle/>
        <a:p>
          <a:endParaRPr lang="es-MX"/>
        </a:p>
      </dgm:t>
    </dgm:pt>
    <dgm:pt modelId="{A71ED97D-A844-425E-846A-BEE0CA58DAF4}" type="pres">
      <dgm:prSet presAssocID="{52DEDC1A-134D-4B0D-B29C-F68F94BA26DB}" presName="connTx" presStyleLbl="parChTrans1D3" presStyleIdx="1" presStyleCnt="6"/>
      <dgm:spPr/>
      <dgm:t>
        <a:bodyPr/>
        <a:lstStyle/>
        <a:p>
          <a:endParaRPr lang="es-MX"/>
        </a:p>
      </dgm:t>
    </dgm:pt>
    <dgm:pt modelId="{987C45AF-99D3-4CCB-9E8C-62958F242B56}" type="pres">
      <dgm:prSet presAssocID="{A365A59D-5FD8-4BBB-B003-25E4A9145E01}" presName="root2" presStyleCnt="0"/>
      <dgm:spPr/>
      <dgm:t>
        <a:bodyPr/>
        <a:lstStyle/>
        <a:p>
          <a:endParaRPr lang="es-MX"/>
        </a:p>
      </dgm:t>
    </dgm:pt>
    <dgm:pt modelId="{F32AF45A-3F4A-47B0-9B5F-B41F69B887D4}" type="pres">
      <dgm:prSet presAssocID="{A365A59D-5FD8-4BBB-B003-25E4A9145E01}" presName="LevelTwoTextNode" presStyleLbl="node3" presStyleIdx="1" presStyleCnt="6" custScaleX="129383">
        <dgm:presLayoutVars>
          <dgm:chPref val="3"/>
        </dgm:presLayoutVars>
      </dgm:prSet>
      <dgm:spPr/>
      <dgm:t>
        <a:bodyPr/>
        <a:lstStyle/>
        <a:p>
          <a:endParaRPr lang="es-MX"/>
        </a:p>
      </dgm:t>
    </dgm:pt>
    <dgm:pt modelId="{CE41DC5A-B304-45C5-BAEB-9FF5EF56B042}" type="pres">
      <dgm:prSet presAssocID="{A365A59D-5FD8-4BBB-B003-25E4A9145E01}" presName="level3hierChild" presStyleCnt="0"/>
      <dgm:spPr/>
      <dgm:t>
        <a:bodyPr/>
        <a:lstStyle/>
        <a:p>
          <a:endParaRPr lang="es-MX"/>
        </a:p>
      </dgm:t>
    </dgm:pt>
    <dgm:pt modelId="{CF43BAD4-DF5A-481D-A7C7-CD55ECE7EFCE}" type="pres">
      <dgm:prSet presAssocID="{7F6F3394-2777-42A1-B3AA-ECFF1B01867F}" presName="conn2-1" presStyleLbl="parChTrans1D3" presStyleIdx="2" presStyleCnt="6"/>
      <dgm:spPr/>
      <dgm:t>
        <a:bodyPr/>
        <a:lstStyle/>
        <a:p>
          <a:endParaRPr lang="es-MX"/>
        </a:p>
      </dgm:t>
    </dgm:pt>
    <dgm:pt modelId="{FF125C0C-250B-4A6A-B798-DE9124BCB814}" type="pres">
      <dgm:prSet presAssocID="{7F6F3394-2777-42A1-B3AA-ECFF1B01867F}" presName="connTx" presStyleLbl="parChTrans1D3" presStyleIdx="2" presStyleCnt="6"/>
      <dgm:spPr/>
      <dgm:t>
        <a:bodyPr/>
        <a:lstStyle/>
        <a:p>
          <a:endParaRPr lang="es-MX"/>
        </a:p>
      </dgm:t>
    </dgm:pt>
    <dgm:pt modelId="{CFAC3B3D-B56D-4FF6-BD7F-09A1C7ABAC3F}" type="pres">
      <dgm:prSet presAssocID="{60E68F8D-0D4B-45A3-9D63-BC70C8715275}" presName="root2" presStyleCnt="0"/>
      <dgm:spPr/>
      <dgm:t>
        <a:bodyPr/>
        <a:lstStyle/>
        <a:p>
          <a:endParaRPr lang="es-MX"/>
        </a:p>
      </dgm:t>
    </dgm:pt>
    <dgm:pt modelId="{83014D88-51CC-4AB9-8DED-422A8EA7F353}" type="pres">
      <dgm:prSet presAssocID="{60E68F8D-0D4B-45A3-9D63-BC70C8715275}" presName="LevelTwoTextNode" presStyleLbl="node3" presStyleIdx="2" presStyleCnt="6" custScaleX="129383">
        <dgm:presLayoutVars>
          <dgm:chPref val="3"/>
        </dgm:presLayoutVars>
      </dgm:prSet>
      <dgm:spPr/>
      <dgm:t>
        <a:bodyPr/>
        <a:lstStyle/>
        <a:p>
          <a:endParaRPr lang="es-MX"/>
        </a:p>
      </dgm:t>
    </dgm:pt>
    <dgm:pt modelId="{2210CE81-6D6F-407A-A624-9ABF7F000509}" type="pres">
      <dgm:prSet presAssocID="{60E68F8D-0D4B-45A3-9D63-BC70C8715275}" presName="level3hierChild" presStyleCnt="0"/>
      <dgm:spPr/>
      <dgm:t>
        <a:bodyPr/>
        <a:lstStyle/>
        <a:p>
          <a:endParaRPr lang="es-MX"/>
        </a:p>
      </dgm:t>
    </dgm:pt>
    <dgm:pt modelId="{6372CEAC-2493-4030-9464-3B631E0EED22}" type="pres">
      <dgm:prSet presAssocID="{8424F151-E54F-4BC1-8C51-8F3342A68309}" presName="conn2-1" presStyleLbl="parChTrans1D3" presStyleIdx="3" presStyleCnt="6"/>
      <dgm:spPr/>
      <dgm:t>
        <a:bodyPr/>
        <a:lstStyle/>
        <a:p>
          <a:endParaRPr lang="es-MX"/>
        </a:p>
      </dgm:t>
    </dgm:pt>
    <dgm:pt modelId="{660A51D0-36D4-478C-813E-4FB2CCC14E6A}" type="pres">
      <dgm:prSet presAssocID="{8424F151-E54F-4BC1-8C51-8F3342A68309}" presName="connTx" presStyleLbl="parChTrans1D3" presStyleIdx="3" presStyleCnt="6"/>
      <dgm:spPr/>
      <dgm:t>
        <a:bodyPr/>
        <a:lstStyle/>
        <a:p>
          <a:endParaRPr lang="es-MX"/>
        </a:p>
      </dgm:t>
    </dgm:pt>
    <dgm:pt modelId="{F0EBD7CF-682A-4CB1-BA6B-DA4E675BB588}" type="pres">
      <dgm:prSet presAssocID="{4AD56F19-B3A2-40F3-975D-9DEC6D316B3F}" presName="root2" presStyleCnt="0"/>
      <dgm:spPr/>
      <dgm:t>
        <a:bodyPr/>
        <a:lstStyle/>
        <a:p>
          <a:endParaRPr lang="es-MX"/>
        </a:p>
      </dgm:t>
    </dgm:pt>
    <dgm:pt modelId="{FDBD3749-2B12-4846-BF74-4DEBAE49DCE2}" type="pres">
      <dgm:prSet presAssocID="{4AD56F19-B3A2-40F3-975D-9DEC6D316B3F}" presName="LevelTwoTextNode" presStyleLbl="node3" presStyleIdx="3" presStyleCnt="6" custScaleX="129383">
        <dgm:presLayoutVars>
          <dgm:chPref val="3"/>
        </dgm:presLayoutVars>
      </dgm:prSet>
      <dgm:spPr/>
      <dgm:t>
        <a:bodyPr/>
        <a:lstStyle/>
        <a:p>
          <a:endParaRPr lang="es-MX"/>
        </a:p>
      </dgm:t>
    </dgm:pt>
    <dgm:pt modelId="{1C20F086-D291-4CCC-8C76-6DED0F41D8F9}" type="pres">
      <dgm:prSet presAssocID="{4AD56F19-B3A2-40F3-975D-9DEC6D316B3F}" presName="level3hierChild" presStyleCnt="0"/>
      <dgm:spPr/>
      <dgm:t>
        <a:bodyPr/>
        <a:lstStyle/>
        <a:p>
          <a:endParaRPr lang="es-MX"/>
        </a:p>
      </dgm:t>
    </dgm:pt>
    <dgm:pt modelId="{B4C90095-143F-4941-B2DA-EF5DA5D6DB57}" type="pres">
      <dgm:prSet presAssocID="{71C4DA99-FEE2-4419-9E42-DF0FA15B5994}" presName="conn2-1" presStyleLbl="parChTrans1D3" presStyleIdx="4" presStyleCnt="6"/>
      <dgm:spPr/>
      <dgm:t>
        <a:bodyPr/>
        <a:lstStyle/>
        <a:p>
          <a:endParaRPr lang="es-MX"/>
        </a:p>
      </dgm:t>
    </dgm:pt>
    <dgm:pt modelId="{40BD2D5B-376E-4EBF-93D7-98A8FFD72B89}" type="pres">
      <dgm:prSet presAssocID="{71C4DA99-FEE2-4419-9E42-DF0FA15B5994}" presName="connTx" presStyleLbl="parChTrans1D3" presStyleIdx="4" presStyleCnt="6"/>
      <dgm:spPr/>
      <dgm:t>
        <a:bodyPr/>
        <a:lstStyle/>
        <a:p>
          <a:endParaRPr lang="es-MX"/>
        </a:p>
      </dgm:t>
    </dgm:pt>
    <dgm:pt modelId="{AFD2B5BF-3F32-4C38-AE78-BDE3B43E89F9}" type="pres">
      <dgm:prSet presAssocID="{FC0A55F4-6A31-4B9B-B43F-32BE6E5A4161}" presName="root2" presStyleCnt="0"/>
      <dgm:spPr/>
      <dgm:t>
        <a:bodyPr/>
        <a:lstStyle/>
        <a:p>
          <a:endParaRPr lang="es-MX"/>
        </a:p>
      </dgm:t>
    </dgm:pt>
    <dgm:pt modelId="{D030DDB5-2F40-4EF7-9C65-FBD7C8C257C1}" type="pres">
      <dgm:prSet presAssocID="{FC0A55F4-6A31-4B9B-B43F-32BE6E5A4161}" presName="LevelTwoTextNode" presStyleLbl="node3" presStyleIdx="4" presStyleCnt="6" custScaleX="129383">
        <dgm:presLayoutVars>
          <dgm:chPref val="3"/>
        </dgm:presLayoutVars>
      </dgm:prSet>
      <dgm:spPr/>
      <dgm:t>
        <a:bodyPr/>
        <a:lstStyle/>
        <a:p>
          <a:endParaRPr lang="es-MX"/>
        </a:p>
      </dgm:t>
    </dgm:pt>
    <dgm:pt modelId="{3DD1F742-CAAE-4F66-9F2E-7F29EC710AB0}" type="pres">
      <dgm:prSet presAssocID="{FC0A55F4-6A31-4B9B-B43F-32BE6E5A4161}" presName="level3hierChild" presStyleCnt="0"/>
      <dgm:spPr/>
      <dgm:t>
        <a:bodyPr/>
        <a:lstStyle/>
        <a:p>
          <a:endParaRPr lang="es-MX"/>
        </a:p>
      </dgm:t>
    </dgm:pt>
    <dgm:pt modelId="{2773B1F8-8977-4410-A847-1D7EA768BE06}" type="pres">
      <dgm:prSet presAssocID="{5D589B39-0715-414C-B977-71C0508D2331}" presName="conn2-1" presStyleLbl="parChTrans1D3" presStyleIdx="5" presStyleCnt="6"/>
      <dgm:spPr/>
      <dgm:t>
        <a:bodyPr/>
        <a:lstStyle/>
        <a:p>
          <a:endParaRPr lang="es-MX"/>
        </a:p>
      </dgm:t>
    </dgm:pt>
    <dgm:pt modelId="{9A4187F5-A38E-43A9-8C88-8F45FF7610A9}" type="pres">
      <dgm:prSet presAssocID="{5D589B39-0715-414C-B977-71C0508D2331}" presName="connTx" presStyleLbl="parChTrans1D3" presStyleIdx="5" presStyleCnt="6"/>
      <dgm:spPr/>
      <dgm:t>
        <a:bodyPr/>
        <a:lstStyle/>
        <a:p>
          <a:endParaRPr lang="es-MX"/>
        </a:p>
      </dgm:t>
    </dgm:pt>
    <dgm:pt modelId="{C3E0F72D-F66C-471A-AD38-FCC0A70B9BDB}" type="pres">
      <dgm:prSet presAssocID="{03814BE6-021A-4A06-8ADD-1B6EA02871D0}" presName="root2" presStyleCnt="0"/>
      <dgm:spPr/>
      <dgm:t>
        <a:bodyPr/>
        <a:lstStyle/>
        <a:p>
          <a:endParaRPr lang="es-MX"/>
        </a:p>
      </dgm:t>
    </dgm:pt>
    <dgm:pt modelId="{AB10D533-4880-4E17-8296-3718D0966E7F}" type="pres">
      <dgm:prSet presAssocID="{03814BE6-021A-4A06-8ADD-1B6EA02871D0}" presName="LevelTwoTextNode" presStyleLbl="node3" presStyleIdx="5" presStyleCnt="6" custScaleX="129383">
        <dgm:presLayoutVars>
          <dgm:chPref val="3"/>
        </dgm:presLayoutVars>
      </dgm:prSet>
      <dgm:spPr/>
      <dgm:t>
        <a:bodyPr/>
        <a:lstStyle/>
        <a:p>
          <a:endParaRPr lang="es-MX"/>
        </a:p>
      </dgm:t>
    </dgm:pt>
    <dgm:pt modelId="{4B03E37C-BBA9-4729-92AF-133D2C0EABF1}" type="pres">
      <dgm:prSet presAssocID="{03814BE6-021A-4A06-8ADD-1B6EA02871D0}" presName="level3hierChild" presStyleCnt="0"/>
      <dgm:spPr/>
      <dgm:t>
        <a:bodyPr/>
        <a:lstStyle/>
        <a:p>
          <a:endParaRPr lang="es-MX"/>
        </a:p>
      </dgm:t>
    </dgm:pt>
  </dgm:ptLst>
  <dgm:cxnLst>
    <dgm:cxn modelId="{6351BB22-D2FC-44FC-94F0-896805D98717}" srcId="{0DEABB9B-E2F8-4D32-BE75-2F2FE100B968}" destId="{03814BE6-021A-4A06-8ADD-1B6EA02871D0}" srcOrd="5" destOrd="0" parTransId="{5D589B39-0715-414C-B977-71C0508D2331}" sibTransId="{6CFE9DAC-95C9-4181-8D3F-FD99A72FD826}"/>
    <dgm:cxn modelId="{2F76EFCF-5705-462C-B7E9-26708414E804}" type="presOf" srcId="{1B2C7052-223A-4DB7-BFF0-88242AA2FA98}" destId="{57318348-6B19-4E34-B431-A7DDBF446F83}" srcOrd="0" destOrd="0" presId="urn:microsoft.com/office/officeart/2008/layout/HorizontalMultiLevelHierarchy"/>
    <dgm:cxn modelId="{8895ECC4-26E0-4D28-88DA-8363CD6A31BA}" type="presOf" srcId="{18E9889E-9EC9-4233-9077-91546A39522B}" destId="{B0285BB3-B873-49D6-A506-D4CEEBDE65D3}" srcOrd="0" destOrd="0" presId="urn:microsoft.com/office/officeart/2008/layout/HorizontalMultiLevelHierarchy"/>
    <dgm:cxn modelId="{FBC03E1B-7947-4EF3-9A26-D1BAC3CA9790}" type="presOf" srcId="{FC0A55F4-6A31-4B9B-B43F-32BE6E5A4161}" destId="{D030DDB5-2F40-4EF7-9C65-FBD7C8C257C1}" srcOrd="0" destOrd="0" presId="urn:microsoft.com/office/officeart/2008/layout/HorizontalMultiLevelHierarchy"/>
    <dgm:cxn modelId="{ADAA72BA-6F28-484B-97F9-B281119B3D37}" type="presOf" srcId="{4AD56F19-B3A2-40F3-975D-9DEC6D316B3F}" destId="{FDBD3749-2B12-4846-BF74-4DEBAE49DCE2}" srcOrd="0" destOrd="0" presId="urn:microsoft.com/office/officeart/2008/layout/HorizontalMultiLevelHierarchy"/>
    <dgm:cxn modelId="{9AC8FEDC-8754-4665-85D8-0D01208D833F}" type="presOf" srcId="{1B2C7052-223A-4DB7-BFF0-88242AA2FA98}" destId="{0AEB4073-30AA-417E-8FC9-0ED12EAEAADE}" srcOrd="1" destOrd="0" presId="urn:microsoft.com/office/officeart/2008/layout/HorizontalMultiLevelHierarchy"/>
    <dgm:cxn modelId="{6BC62DE6-5DD6-4A06-B083-DC8B2203CB50}" type="presOf" srcId="{52DEDC1A-134D-4B0D-B29C-F68F94BA26DB}" destId="{C9CCF7E2-CF9C-4C28-AF5B-C7B26D4692B7}" srcOrd="0" destOrd="0" presId="urn:microsoft.com/office/officeart/2008/layout/HorizontalMultiLevelHierarchy"/>
    <dgm:cxn modelId="{698515E3-C7CA-43AB-8595-8CC6F569D9E3}" srcId="{0DEABB9B-E2F8-4D32-BE75-2F2FE100B968}" destId="{FC0A55F4-6A31-4B9B-B43F-32BE6E5A4161}" srcOrd="4" destOrd="0" parTransId="{71C4DA99-FEE2-4419-9E42-DF0FA15B5994}" sibTransId="{B2F2CB66-AC2A-40F8-8DC3-7985AA0DF1A3}"/>
    <dgm:cxn modelId="{2D87A166-65DE-4DE3-87E0-75747396C8BB}" srcId="{0DEABB9B-E2F8-4D32-BE75-2F2FE100B968}" destId="{18E9889E-9EC9-4233-9077-91546A39522B}" srcOrd="0" destOrd="0" parTransId="{46DF0ABF-B9D0-4D5A-B01E-1845B468910B}" sibTransId="{645A8DFC-08D8-4D53-A1CF-3FF4A9391A87}"/>
    <dgm:cxn modelId="{DB3FE43B-D6E8-4D56-8FEE-6D3A7A8F25E0}" srcId="{0DEABB9B-E2F8-4D32-BE75-2F2FE100B968}" destId="{A365A59D-5FD8-4BBB-B003-25E4A9145E01}" srcOrd="1" destOrd="0" parTransId="{52DEDC1A-134D-4B0D-B29C-F68F94BA26DB}" sibTransId="{E32E2650-1F49-4C22-978B-882AB3B685CE}"/>
    <dgm:cxn modelId="{E348E9CF-0F1A-41B9-840D-BDF9FB8F6B04}" type="presOf" srcId="{A365A59D-5FD8-4BBB-B003-25E4A9145E01}" destId="{F32AF45A-3F4A-47B0-9B5F-B41F69B887D4}" srcOrd="0"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0186BC11-BA5F-450E-AB87-88A5FA63450B}" type="presOf" srcId="{7F6F3394-2777-42A1-B3AA-ECFF1B01867F}" destId="{CF43BAD4-DF5A-481D-A7C7-CD55ECE7EFCE}" srcOrd="0" destOrd="0" presId="urn:microsoft.com/office/officeart/2008/layout/HorizontalMultiLevelHierarchy"/>
    <dgm:cxn modelId="{5B52D6E3-ECAE-4067-922A-74FE2B9BC05C}" type="presOf" srcId="{5D589B39-0715-414C-B977-71C0508D2331}" destId="{2773B1F8-8977-4410-A847-1D7EA768BE06}" srcOrd="0" destOrd="0" presId="urn:microsoft.com/office/officeart/2008/layout/HorizontalMultiLevelHierarchy"/>
    <dgm:cxn modelId="{CAC35D91-A541-4905-84AC-1F010D4FF778}" type="presOf" srcId="{03814BE6-021A-4A06-8ADD-1B6EA02871D0}" destId="{AB10D533-4880-4E17-8296-3718D0966E7F}" srcOrd="0" destOrd="0" presId="urn:microsoft.com/office/officeart/2008/layout/HorizontalMultiLevelHierarchy"/>
    <dgm:cxn modelId="{DDED8E95-C662-4C4A-A5A6-221A8AE1C6A7}" srcId="{63CB2D90-5300-4A1B-AEF7-FCE9DD09E31E}" destId="{0DEABB9B-E2F8-4D32-BE75-2F2FE100B968}" srcOrd="0" destOrd="0" parTransId="{1B2C7052-223A-4DB7-BFF0-88242AA2FA98}" sibTransId="{07EC7322-09CB-40F0-BE11-05700E70B232}"/>
    <dgm:cxn modelId="{717F9699-374A-49AA-883A-4D4C41389565}" type="presOf" srcId="{46DF0ABF-B9D0-4D5A-B01E-1845B468910B}" destId="{8BE7463B-2E29-4556-B87D-2E22FD0028E6}" srcOrd="0" destOrd="0" presId="urn:microsoft.com/office/officeart/2008/layout/HorizontalMultiLevelHierarchy"/>
    <dgm:cxn modelId="{F0A4F253-8B19-4531-8D62-59CC7BB49A39}" type="presOf" srcId="{0C20B8DB-170E-48D4-94C7-04B1D74F4E37}" destId="{1717008B-29AA-48B0-92EE-12FA7ACFD024}" srcOrd="0" destOrd="0" presId="urn:microsoft.com/office/officeart/2008/layout/HorizontalMultiLevelHierarchy"/>
    <dgm:cxn modelId="{80CE1CB4-1FE4-41D6-B1A2-76E503902031}" type="presOf" srcId="{7F6F3394-2777-42A1-B3AA-ECFF1B01867F}" destId="{FF125C0C-250B-4A6A-B798-DE9124BCB814}" srcOrd="1" destOrd="0" presId="urn:microsoft.com/office/officeart/2008/layout/HorizontalMultiLevelHierarchy"/>
    <dgm:cxn modelId="{0EE42705-08B4-4199-BBE0-3CC4BABA31AB}" srcId="{0DEABB9B-E2F8-4D32-BE75-2F2FE100B968}" destId="{60E68F8D-0D4B-45A3-9D63-BC70C8715275}" srcOrd="2" destOrd="0" parTransId="{7F6F3394-2777-42A1-B3AA-ECFF1B01867F}" sibTransId="{59AC8EEA-8A95-4FDC-A9F5-88D59F9833BD}"/>
    <dgm:cxn modelId="{375A05D5-0C1F-4A74-A063-BB79B3BAE479}" type="presOf" srcId="{8424F151-E54F-4BC1-8C51-8F3342A68309}" destId="{6372CEAC-2493-4030-9464-3B631E0EED22}" srcOrd="0" destOrd="0" presId="urn:microsoft.com/office/officeart/2008/layout/HorizontalMultiLevelHierarchy"/>
    <dgm:cxn modelId="{F9233464-E749-4D66-9196-516E23D968C2}" type="presOf" srcId="{8424F151-E54F-4BC1-8C51-8F3342A68309}" destId="{660A51D0-36D4-478C-813E-4FB2CCC14E6A}" srcOrd="1" destOrd="0" presId="urn:microsoft.com/office/officeart/2008/layout/HorizontalMultiLevelHierarchy"/>
    <dgm:cxn modelId="{58119C79-7CF7-400A-9A46-AE3E83C2E572}" type="presOf" srcId="{52DEDC1A-134D-4B0D-B29C-F68F94BA26DB}" destId="{A71ED97D-A844-425E-846A-BEE0CA58DAF4}" srcOrd="1" destOrd="0" presId="urn:microsoft.com/office/officeart/2008/layout/HorizontalMultiLevelHierarchy"/>
    <dgm:cxn modelId="{75B58B1C-A30B-4463-9975-0DCB88CD49B1}" type="presOf" srcId="{5D589B39-0715-414C-B977-71C0508D2331}" destId="{9A4187F5-A38E-43A9-8C88-8F45FF7610A9}" srcOrd="1" destOrd="0" presId="urn:microsoft.com/office/officeart/2008/layout/HorizontalMultiLevelHierarchy"/>
    <dgm:cxn modelId="{55EC981B-6F40-47AF-BB64-8D2F4CF5E1DA}" type="presOf" srcId="{0DEABB9B-E2F8-4D32-BE75-2F2FE100B968}" destId="{7A5070B3-A6F6-4A56-83AB-2721E9B71397}" srcOrd="0" destOrd="0" presId="urn:microsoft.com/office/officeart/2008/layout/HorizontalMultiLevelHierarchy"/>
    <dgm:cxn modelId="{54E11EB8-B3D9-4AA1-B5C9-523F79EF60E3}" type="presOf" srcId="{63CB2D90-5300-4A1B-AEF7-FCE9DD09E31E}" destId="{14FAAB77-D9B1-42D4-B4F5-40DC38AF7B4D}" srcOrd="0" destOrd="0" presId="urn:microsoft.com/office/officeart/2008/layout/HorizontalMultiLevelHierarchy"/>
    <dgm:cxn modelId="{C0C7963B-8924-4CD1-B832-6799CB486243}" type="presOf" srcId="{71C4DA99-FEE2-4419-9E42-DF0FA15B5994}" destId="{40BD2D5B-376E-4EBF-93D7-98A8FFD72B89}" srcOrd="1" destOrd="0" presId="urn:microsoft.com/office/officeart/2008/layout/HorizontalMultiLevelHierarchy"/>
    <dgm:cxn modelId="{B864508B-2BCA-48AA-9198-76C93676A96D}" type="presOf" srcId="{46DF0ABF-B9D0-4D5A-B01E-1845B468910B}" destId="{A18B9784-199D-49B4-BAFC-43CA26B8FE12}" srcOrd="1" destOrd="0" presId="urn:microsoft.com/office/officeart/2008/layout/HorizontalMultiLevelHierarchy"/>
    <dgm:cxn modelId="{D3B2BFAA-15BD-41C3-BB54-DF1EEBF03F23}" type="presOf" srcId="{71C4DA99-FEE2-4419-9E42-DF0FA15B5994}" destId="{B4C90095-143F-4941-B2DA-EF5DA5D6DB57}" srcOrd="0" destOrd="0" presId="urn:microsoft.com/office/officeart/2008/layout/HorizontalMultiLevelHierarchy"/>
    <dgm:cxn modelId="{023B836A-277D-4D92-BECE-5A7D074B5F96}" type="presOf" srcId="{60E68F8D-0D4B-45A3-9D63-BC70C8715275}" destId="{83014D88-51CC-4AB9-8DED-422A8EA7F353}" srcOrd="0" destOrd="0" presId="urn:microsoft.com/office/officeart/2008/layout/HorizontalMultiLevelHierarchy"/>
    <dgm:cxn modelId="{35794536-DA1B-4114-AC53-D689CC431849}" srcId="{0DEABB9B-E2F8-4D32-BE75-2F2FE100B968}" destId="{4AD56F19-B3A2-40F3-975D-9DEC6D316B3F}" srcOrd="3" destOrd="0" parTransId="{8424F151-E54F-4BC1-8C51-8F3342A68309}" sibTransId="{3DE051BC-F651-4268-8B11-237C14BF67F1}"/>
    <dgm:cxn modelId="{F8946E6C-B5D0-4BC0-8121-3DF771F6DB4A}" type="presParOf" srcId="{1717008B-29AA-48B0-92EE-12FA7ACFD024}" destId="{523D94E2-FA30-4E65-8873-DAC0A0FF3E11}" srcOrd="0" destOrd="0" presId="urn:microsoft.com/office/officeart/2008/layout/HorizontalMultiLevelHierarchy"/>
    <dgm:cxn modelId="{0C2D0BEB-E978-49DA-8AA9-683941040B57}" type="presParOf" srcId="{523D94E2-FA30-4E65-8873-DAC0A0FF3E11}" destId="{14FAAB77-D9B1-42D4-B4F5-40DC38AF7B4D}" srcOrd="0" destOrd="0" presId="urn:microsoft.com/office/officeart/2008/layout/HorizontalMultiLevelHierarchy"/>
    <dgm:cxn modelId="{959EA507-8B34-493D-A874-B09780726D15}" type="presParOf" srcId="{523D94E2-FA30-4E65-8873-DAC0A0FF3E11}" destId="{BE7C0F10-9542-4D60-8309-063CE4E56CC2}" srcOrd="1" destOrd="0" presId="urn:microsoft.com/office/officeart/2008/layout/HorizontalMultiLevelHierarchy"/>
    <dgm:cxn modelId="{5198C3E4-4305-4EF6-82F7-47BD27352571}" type="presParOf" srcId="{BE7C0F10-9542-4D60-8309-063CE4E56CC2}" destId="{57318348-6B19-4E34-B431-A7DDBF446F83}" srcOrd="0" destOrd="0" presId="urn:microsoft.com/office/officeart/2008/layout/HorizontalMultiLevelHierarchy"/>
    <dgm:cxn modelId="{C0416AFE-5D14-4CF0-B7F9-ADEF8B081F49}" type="presParOf" srcId="{57318348-6B19-4E34-B431-A7DDBF446F83}" destId="{0AEB4073-30AA-417E-8FC9-0ED12EAEAADE}" srcOrd="0" destOrd="0" presId="urn:microsoft.com/office/officeart/2008/layout/HorizontalMultiLevelHierarchy"/>
    <dgm:cxn modelId="{B638144F-4554-40DB-9A03-9967EA421DA4}" type="presParOf" srcId="{BE7C0F10-9542-4D60-8309-063CE4E56CC2}" destId="{2E53BE88-3FCB-4B2D-B8E0-C56485D38EA7}" srcOrd="1" destOrd="0" presId="urn:microsoft.com/office/officeart/2008/layout/HorizontalMultiLevelHierarchy"/>
    <dgm:cxn modelId="{B00F3514-31DD-4589-AB9D-2A3AD007559E}" type="presParOf" srcId="{2E53BE88-3FCB-4B2D-B8E0-C56485D38EA7}" destId="{7A5070B3-A6F6-4A56-83AB-2721E9B71397}" srcOrd="0" destOrd="0" presId="urn:microsoft.com/office/officeart/2008/layout/HorizontalMultiLevelHierarchy"/>
    <dgm:cxn modelId="{B7FA5184-2437-4AAD-99D1-4F20EDA2C552}" type="presParOf" srcId="{2E53BE88-3FCB-4B2D-B8E0-C56485D38EA7}" destId="{74DCF631-EE08-469D-8A73-339C1431F5D4}" srcOrd="1" destOrd="0" presId="urn:microsoft.com/office/officeart/2008/layout/HorizontalMultiLevelHierarchy"/>
    <dgm:cxn modelId="{994513FB-729D-4DF4-B057-17736929B28C}" type="presParOf" srcId="{74DCF631-EE08-469D-8A73-339C1431F5D4}" destId="{8BE7463B-2E29-4556-B87D-2E22FD0028E6}" srcOrd="0" destOrd="0" presId="urn:microsoft.com/office/officeart/2008/layout/HorizontalMultiLevelHierarchy"/>
    <dgm:cxn modelId="{9F83D690-102F-40C5-A427-DCCC4A933DCE}" type="presParOf" srcId="{8BE7463B-2E29-4556-B87D-2E22FD0028E6}" destId="{A18B9784-199D-49B4-BAFC-43CA26B8FE12}" srcOrd="0" destOrd="0" presId="urn:microsoft.com/office/officeart/2008/layout/HorizontalMultiLevelHierarchy"/>
    <dgm:cxn modelId="{48057634-40B1-4A17-A803-EB0BD07C1D3F}" type="presParOf" srcId="{74DCF631-EE08-469D-8A73-339C1431F5D4}" destId="{47B0CFF7-3892-4340-8E78-E9C51A18A7DA}" srcOrd="1" destOrd="0" presId="urn:microsoft.com/office/officeart/2008/layout/HorizontalMultiLevelHierarchy"/>
    <dgm:cxn modelId="{FCC1CD78-7143-4B69-8821-5A9CE82C2272}" type="presParOf" srcId="{47B0CFF7-3892-4340-8E78-E9C51A18A7DA}" destId="{B0285BB3-B873-49D6-A506-D4CEEBDE65D3}" srcOrd="0" destOrd="0" presId="urn:microsoft.com/office/officeart/2008/layout/HorizontalMultiLevelHierarchy"/>
    <dgm:cxn modelId="{1E41377A-7407-4DCB-91A9-38A6FE3D4BD5}" type="presParOf" srcId="{47B0CFF7-3892-4340-8E78-E9C51A18A7DA}" destId="{84CB31EE-069B-4BB7-9EF0-5ED8B8D4E359}" srcOrd="1" destOrd="0" presId="urn:microsoft.com/office/officeart/2008/layout/HorizontalMultiLevelHierarchy"/>
    <dgm:cxn modelId="{E71F9DA3-A401-4BBF-87A3-2796A319EF70}" type="presParOf" srcId="{74DCF631-EE08-469D-8A73-339C1431F5D4}" destId="{C9CCF7E2-CF9C-4C28-AF5B-C7B26D4692B7}" srcOrd="2" destOrd="0" presId="urn:microsoft.com/office/officeart/2008/layout/HorizontalMultiLevelHierarchy"/>
    <dgm:cxn modelId="{A5895866-97C6-4426-A93F-3B9695A0B479}" type="presParOf" srcId="{C9CCF7E2-CF9C-4C28-AF5B-C7B26D4692B7}" destId="{A71ED97D-A844-425E-846A-BEE0CA58DAF4}" srcOrd="0" destOrd="0" presId="urn:microsoft.com/office/officeart/2008/layout/HorizontalMultiLevelHierarchy"/>
    <dgm:cxn modelId="{F004B22F-5E4F-4FB7-AFD5-10615F5019D7}" type="presParOf" srcId="{74DCF631-EE08-469D-8A73-339C1431F5D4}" destId="{987C45AF-99D3-4CCB-9E8C-62958F242B56}" srcOrd="3" destOrd="0" presId="urn:microsoft.com/office/officeart/2008/layout/HorizontalMultiLevelHierarchy"/>
    <dgm:cxn modelId="{251249E5-54A4-46BD-9618-485F433DD72A}" type="presParOf" srcId="{987C45AF-99D3-4CCB-9E8C-62958F242B56}" destId="{F32AF45A-3F4A-47B0-9B5F-B41F69B887D4}" srcOrd="0" destOrd="0" presId="urn:microsoft.com/office/officeart/2008/layout/HorizontalMultiLevelHierarchy"/>
    <dgm:cxn modelId="{D75C8DC2-8381-45C6-A4DF-192A5B7647A6}" type="presParOf" srcId="{987C45AF-99D3-4CCB-9E8C-62958F242B56}" destId="{CE41DC5A-B304-45C5-BAEB-9FF5EF56B042}" srcOrd="1" destOrd="0" presId="urn:microsoft.com/office/officeart/2008/layout/HorizontalMultiLevelHierarchy"/>
    <dgm:cxn modelId="{1312BBB7-8B47-4C40-92E4-897F184999B2}" type="presParOf" srcId="{74DCF631-EE08-469D-8A73-339C1431F5D4}" destId="{CF43BAD4-DF5A-481D-A7C7-CD55ECE7EFCE}" srcOrd="4" destOrd="0" presId="urn:microsoft.com/office/officeart/2008/layout/HorizontalMultiLevelHierarchy"/>
    <dgm:cxn modelId="{1523AAC8-F00E-412D-A603-21BD27841AEA}" type="presParOf" srcId="{CF43BAD4-DF5A-481D-A7C7-CD55ECE7EFCE}" destId="{FF125C0C-250B-4A6A-B798-DE9124BCB814}" srcOrd="0" destOrd="0" presId="urn:microsoft.com/office/officeart/2008/layout/HorizontalMultiLevelHierarchy"/>
    <dgm:cxn modelId="{16D9D439-E590-4FE3-AB2F-4A2A48639C23}" type="presParOf" srcId="{74DCF631-EE08-469D-8A73-339C1431F5D4}" destId="{CFAC3B3D-B56D-4FF6-BD7F-09A1C7ABAC3F}" srcOrd="5" destOrd="0" presId="urn:microsoft.com/office/officeart/2008/layout/HorizontalMultiLevelHierarchy"/>
    <dgm:cxn modelId="{9A8B5E3B-2F51-4DAB-8B4A-315309BC88A2}" type="presParOf" srcId="{CFAC3B3D-B56D-4FF6-BD7F-09A1C7ABAC3F}" destId="{83014D88-51CC-4AB9-8DED-422A8EA7F353}" srcOrd="0" destOrd="0" presId="urn:microsoft.com/office/officeart/2008/layout/HorizontalMultiLevelHierarchy"/>
    <dgm:cxn modelId="{033D2B50-6C7D-4FD9-A7B2-2EF26DF0B711}" type="presParOf" srcId="{CFAC3B3D-B56D-4FF6-BD7F-09A1C7ABAC3F}" destId="{2210CE81-6D6F-407A-A624-9ABF7F000509}" srcOrd="1" destOrd="0" presId="urn:microsoft.com/office/officeart/2008/layout/HorizontalMultiLevelHierarchy"/>
    <dgm:cxn modelId="{866C19A8-6084-438B-94EC-84C6F3163B4B}" type="presParOf" srcId="{74DCF631-EE08-469D-8A73-339C1431F5D4}" destId="{6372CEAC-2493-4030-9464-3B631E0EED22}" srcOrd="6" destOrd="0" presId="urn:microsoft.com/office/officeart/2008/layout/HorizontalMultiLevelHierarchy"/>
    <dgm:cxn modelId="{8B4B6513-EC87-4A55-8905-C8F93E553610}" type="presParOf" srcId="{6372CEAC-2493-4030-9464-3B631E0EED22}" destId="{660A51D0-36D4-478C-813E-4FB2CCC14E6A}" srcOrd="0" destOrd="0" presId="urn:microsoft.com/office/officeart/2008/layout/HorizontalMultiLevelHierarchy"/>
    <dgm:cxn modelId="{D73BF58F-5D96-4FC4-83DA-8F751754F4E9}" type="presParOf" srcId="{74DCF631-EE08-469D-8A73-339C1431F5D4}" destId="{F0EBD7CF-682A-4CB1-BA6B-DA4E675BB588}" srcOrd="7" destOrd="0" presId="urn:microsoft.com/office/officeart/2008/layout/HorizontalMultiLevelHierarchy"/>
    <dgm:cxn modelId="{FD8168BD-FAD2-4E52-86EB-016C3DAA29B0}" type="presParOf" srcId="{F0EBD7CF-682A-4CB1-BA6B-DA4E675BB588}" destId="{FDBD3749-2B12-4846-BF74-4DEBAE49DCE2}" srcOrd="0" destOrd="0" presId="urn:microsoft.com/office/officeart/2008/layout/HorizontalMultiLevelHierarchy"/>
    <dgm:cxn modelId="{FC97544E-0B66-481A-A009-7022779D4C59}" type="presParOf" srcId="{F0EBD7CF-682A-4CB1-BA6B-DA4E675BB588}" destId="{1C20F086-D291-4CCC-8C76-6DED0F41D8F9}" srcOrd="1" destOrd="0" presId="urn:microsoft.com/office/officeart/2008/layout/HorizontalMultiLevelHierarchy"/>
    <dgm:cxn modelId="{6F0CBC8D-4319-4E00-9BC0-E79E4039E122}" type="presParOf" srcId="{74DCF631-EE08-469D-8A73-339C1431F5D4}" destId="{B4C90095-143F-4941-B2DA-EF5DA5D6DB57}" srcOrd="8" destOrd="0" presId="urn:microsoft.com/office/officeart/2008/layout/HorizontalMultiLevelHierarchy"/>
    <dgm:cxn modelId="{5B471879-D283-4E5C-B6CB-CDFD1F30C3DC}" type="presParOf" srcId="{B4C90095-143F-4941-B2DA-EF5DA5D6DB57}" destId="{40BD2D5B-376E-4EBF-93D7-98A8FFD72B89}" srcOrd="0" destOrd="0" presId="urn:microsoft.com/office/officeart/2008/layout/HorizontalMultiLevelHierarchy"/>
    <dgm:cxn modelId="{7A4C11B8-1C1C-4D19-92B2-BBDEAC015C42}" type="presParOf" srcId="{74DCF631-EE08-469D-8A73-339C1431F5D4}" destId="{AFD2B5BF-3F32-4C38-AE78-BDE3B43E89F9}" srcOrd="9" destOrd="0" presId="urn:microsoft.com/office/officeart/2008/layout/HorizontalMultiLevelHierarchy"/>
    <dgm:cxn modelId="{3B4A0ACF-BB42-4241-8692-0E7D0CE4D28A}" type="presParOf" srcId="{AFD2B5BF-3F32-4C38-AE78-BDE3B43E89F9}" destId="{D030DDB5-2F40-4EF7-9C65-FBD7C8C257C1}" srcOrd="0" destOrd="0" presId="urn:microsoft.com/office/officeart/2008/layout/HorizontalMultiLevelHierarchy"/>
    <dgm:cxn modelId="{E7646A6D-2E74-46F2-8FC8-E8C512BC1532}" type="presParOf" srcId="{AFD2B5BF-3F32-4C38-AE78-BDE3B43E89F9}" destId="{3DD1F742-CAAE-4F66-9F2E-7F29EC710AB0}" srcOrd="1" destOrd="0" presId="urn:microsoft.com/office/officeart/2008/layout/HorizontalMultiLevelHierarchy"/>
    <dgm:cxn modelId="{1167C2D8-E3D0-4F00-8A20-92A56AFB1DED}" type="presParOf" srcId="{74DCF631-EE08-469D-8A73-339C1431F5D4}" destId="{2773B1F8-8977-4410-A847-1D7EA768BE06}" srcOrd="10" destOrd="0" presId="urn:microsoft.com/office/officeart/2008/layout/HorizontalMultiLevelHierarchy"/>
    <dgm:cxn modelId="{314AC9D3-0D4F-4142-9E91-8E7B30658994}" type="presParOf" srcId="{2773B1F8-8977-4410-A847-1D7EA768BE06}" destId="{9A4187F5-A38E-43A9-8C88-8F45FF7610A9}" srcOrd="0" destOrd="0" presId="urn:microsoft.com/office/officeart/2008/layout/HorizontalMultiLevelHierarchy"/>
    <dgm:cxn modelId="{061A6E06-6304-4753-B598-17875C99FA62}" type="presParOf" srcId="{74DCF631-EE08-469D-8A73-339C1431F5D4}" destId="{C3E0F72D-F66C-471A-AD38-FCC0A70B9BDB}" srcOrd="11" destOrd="0" presId="urn:microsoft.com/office/officeart/2008/layout/HorizontalMultiLevelHierarchy"/>
    <dgm:cxn modelId="{064E9F41-917E-4871-B6EB-1F0123C2F088}" type="presParOf" srcId="{C3E0F72D-F66C-471A-AD38-FCC0A70B9BDB}" destId="{AB10D533-4880-4E17-8296-3718D0966E7F}" srcOrd="0" destOrd="0" presId="urn:microsoft.com/office/officeart/2008/layout/HorizontalMultiLevelHierarchy"/>
    <dgm:cxn modelId="{AC124E6C-F0AE-4460-85AB-95AEF2AF6D97}" type="presParOf" srcId="{C3E0F72D-F66C-471A-AD38-FCC0A70B9BDB}" destId="{4B03E37C-BBA9-4729-92AF-133D2C0EABF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56708B16-7C59-47CF-9910-B195E4CA69EC}"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1600" b="1" dirty="0" smtClean="0"/>
            <a:t>COMITÉ COORDINADOR </a:t>
          </a:r>
          <a:endParaRPr lang="es-MX" sz="16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0DEABB9B-E2F8-4D32-BE75-2F2FE100B968}">
      <dgm:prSet phldrT="[Texto]" custT="1"/>
      <dgm:spPr/>
      <dgm:t>
        <a:bodyPr/>
        <a:lstStyle/>
        <a:p>
          <a:pPr algn="ctr"/>
          <a:r>
            <a:rPr lang="es-MX" sz="1600" b="1" dirty="0" smtClean="0"/>
            <a:t>A PROPUESTA DEL CPC:</a:t>
          </a:r>
          <a:endParaRPr lang="es-MX" sz="1600" b="1" dirty="0"/>
        </a:p>
      </dgm:t>
    </dgm:pt>
    <dgm:pt modelId="{1B2C7052-223A-4DB7-BFF0-88242AA2FA98}" type="parTrans" cxnId="{DDED8E95-C662-4C4A-A5A6-221A8AE1C6A7}">
      <dgm:prSet/>
      <dgm:spPr/>
      <dgm:t>
        <a:bodyPr/>
        <a:lstStyle/>
        <a:p>
          <a:endParaRPr lang="es-MX"/>
        </a:p>
      </dgm:t>
    </dgm:pt>
    <dgm:pt modelId="{07EC7322-09CB-40F0-BE11-05700E70B232}" type="sibTrans" cxnId="{DDED8E95-C662-4C4A-A5A6-221A8AE1C6A7}">
      <dgm:prSet/>
      <dgm:spPr/>
      <dgm:t>
        <a:bodyPr/>
        <a:lstStyle/>
        <a:p>
          <a:endParaRPr lang="es-MX"/>
        </a:p>
      </dgm:t>
    </dgm:pt>
    <dgm:pt modelId="{18E9889E-9EC9-4233-9077-91546A39522B}">
      <dgm:prSet phldrT="[Texto]" custT="1"/>
      <dgm:spPr/>
      <dgm:t>
        <a:bodyPr/>
        <a:lstStyle/>
        <a:p>
          <a:pPr algn="ctr"/>
          <a:r>
            <a:rPr lang="es-MX" sz="1600" b="1" dirty="0" smtClean="0"/>
            <a:t>EMITE EXHORTOS PÚBLICOS A LAS AUTORIDADES COMPETENTES CUANDO ALGÚN HECHO DE CORRUPCIÓN REQUIERA ACLARACIÓN PÚBLICA.</a:t>
          </a:r>
          <a:endParaRPr lang="es-MX" sz="1600" b="1" dirty="0"/>
        </a:p>
      </dgm:t>
    </dgm:pt>
    <dgm:pt modelId="{46DF0ABF-B9D0-4D5A-B01E-1845B468910B}" type="parTrans" cxnId="{2D87A166-65DE-4DE3-87E0-75747396C8BB}">
      <dgm:prSet/>
      <dgm:spPr/>
      <dgm:t>
        <a:bodyPr/>
        <a:lstStyle/>
        <a:p>
          <a:endParaRPr lang="es-MX"/>
        </a:p>
      </dgm:t>
    </dgm:pt>
    <dgm:pt modelId="{645A8DFC-08D8-4D53-A1CF-3FF4A9391A87}" type="sibTrans" cxnId="{2D87A166-65DE-4DE3-87E0-75747396C8BB}">
      <dgm:prSet/>
      <dgm:spPr/>
      <dgm:t>
        <a:bodyPr/>
        <a:lstStyle/>
        <a:p>
          <a:endParaRPr lang="es-MX"/>
        </a:p>
      </dgm:t>
    </dgm:pt>
    <dgm:pt modelId="{78575C8A-54F1-438C-861E-56F68D4844B1}">
      <dgm:prSet phldrT="[Texto]" custT="1"/>
      <dgm:spPr/>
      <dgm:t>
        <a:bodyPr/>
        <a:lstStyle/>
        <a:p>
          <a:pPr algn="ctr"/>
          <a:r>
            <a:rPr lang="es-MX" sz="1600" b="1" dirty="0" smtClean="0"/>
            <a:t>ESTABLECE LOS FORMATOS PÚBLICOS DE LAS DECLARACIONES PATRIMONIAL, DE INTERESES Y FISCAL DE LOS SERVIDORES PÚBLICOS.</a:t>
          </a:r>
          <a:endParaRPr lang="es-MX" sz="1600" b="1" dirty="0"/>
        </a:p>
      </dgm:t>
    </dgm:pt>
    <dgm:pt modelId="{2C4C42E7-3EDC-4095-BD93-0D0F41EE568D}" type="parTrans" cxnId="{E198121C-FB7C-47B3-BA48-E6CBCE4CA2CC}">
      <dgm:prSet/>
      <dgm:spPr/>
      <dgm:t>
        <a:bodyPr/>
        <a:lstStyle/>
        <a:p>
          <a:endParaRPr lang="es-MX"/>
        </a:p>
      </dgm:t>
    </dgm:pt>
    <dgm:pt modelId="{5B24A397-11C7-446A-A4AA-90D054B0E57D}" type="sibTrans" cxnId="{E198121C-FB7C-47B3-BA48-E6CBCE4CA2CC}">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56210">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57318348-6B19-4E34-B431-A7DDBF446F83}" type="pres">
      <dgm:prSet presAssocID="{1B2C7052-223A-4DB7-BFF0-88242AA2FA98}" presName="conn2-1" presStyleLbl="parChTrans1D2" presStyleIdx="0" presStyleCnt="1"/>
      <dgm:spPr/>
      <dgm:t>
        <a:bodyPr/>
        <a:lstStyle/>
        <a:p>
          <a:endParaRPr lang="es-MX"/>
        </a:p>
      </dgm:t>
    </dgm:pt>
    <dgm:pt modelId="{0AEB4073-30AA-417E-8FC9-0ED12EAEAADE}" type="pres">
      <dgm:prSet presAssocID="{1B2C7052-223A-4DB7-BFF0-88242AA2FA98}" presName="connTx" presStyleLbl="parChTrans1D2" presStyleIdx="0" presStyleCnt="1"/>
      <dgm:spPr/>
      <dgm:t>
        <a:bodyPr/>
        <a:lstStyle/>
        <a:p>
          <a:endParaRPr lang="es-MX"/>
        </a:p>
      </dgm:t>
    </dgm:pt>
    <dgm:pt modelId="{2E53BE88-3FCB-4B2D-B8E0-C56485D38EA7}" type="pres">
      <dgm:prSet presAssocID="{0DEABB9B-E2F8-4D32-BE75-2F2FE100B968}" presName="root2" presStyleCnt="0"/>
      <dgm:spPr/>
      <dgm:t>
        <a:bodyPr/>
        <a:lstStyle/>
        <a:p>
          <a:endParaRPr lang="es-MX"/>
        </a:p>
      </dgm:t>
    </dgm:pt>
    <dgm:pt modelId="{7A5070B3-A6F6-4A56-83AB-2721E9B71397}" type="pres">
      <dgm:prSet presAssocID="{0DEABB9B-E2F8-4D32-BE75-2F2FE100B968}" presName="LevelTwoTextNode" presStyleLbl="node2" presStyleIdx="0" presStyleCnt="1">
        <dgm:presLayoutVars>
          <dgm:chPref val="3"/>
        </dgm:presLayoutVars>
      </dgm:prSet>
      <dgm:spPr/>
      <dgm:t>
        <a:bodyPr/>
        <a:lstStyle/>
        <a:p>
          <a:endParaRPr lang="es-MX"/>
        </a:p>
      </dgm:t>
    </dgm:pt>
    <dgm:pt modelId="{74DCF631-EE08-469D-8A73-339C1431F5D4}" type="pres">
      <dgm:prSet presAssocID="{0DEABB9B-E2F8-4D32-BE75-2F2FE100B968}" presName="level3hierChild" presStyleCnt="0"/>
      <dgm:spPr/>
      <dgm:t>
        <a:bodyPr/>
        <a:lstStyle/>
        <a:p>
          <a:endParaRPr lang="es-MX"/>
        </a:p>
      </dgm:t>
    </dgm:pt>
    <dgm:pt modelId="{8BE7463B-2E29-4556-B87D-2E22FD0028E6}" type="pres">
      <dgm:prSet presAssocID="{46DF0ABF-B9D0-4D5A-B01E-1845B468910B}" presName="conn2-1" presStyleLbl="parChTrans1D3" presStyleIdx="0" presStyleCnt="2"/>
      <dgm:spPr/>
      <dgm:t>
        <a:bodyPr/>
        <a:lstStyle/>
        <a:p>
          <a:endParaRPr lang="es-MX"/>
        </a:p>
      </dgm:t>
    </dgm:pt>
    <dgm:pt modelId="{A18B9784-199D-49B4-BAFC-43CA26B8FE12}" type="pres">
      <dgm:prSet presAssocID="{46DF0ABF-B9D0-4D5A-B01E-1845B468910B}" presName="connTx" presStyleLbl="parChTrans1D3" presStyleIdx="0" presStyleCnt="2"/>
      <dgm:spPr/>
      <dgm:t>
        <a:bodyPr/>
        <a:lstStyle/>
        <a:p>
          <a:endParaRPr lang="es-MX"/>
        </a:p>
      </dgm:t>
    </dgm:pt>
    <dgm:pt modelId="{47B0CFF7-3892-4340-8E78-E9C51A18A7DA}" type="pres">
      <dgm:prSet presAssocID="{18E9889E-9EC9-4233-9077-91546A39522B}" presName="root2" presStyleCnt="0"/>
      <dgm:spPr/>
      <dgm:t>
        <a:bodyPr/>
        <a:lstStyle/>
        <a:p>
          <a:endParaRPr lang="es-MX"/>
        </a:p>
      </dgm:t>
    </dgm:pt>
    <dgm:pt modelId="{B0285BB3-B873-49D6-A506-D4CEEBDE65D3}" type="pres">
      <dgm:prSet presAssocID="{18E9889E-9EC9-4233-9077-91546A39522B}" presName="LevelTwoTextNode" presStyleLbl="node3" presStyleIdx="0" presStyleCnt="2" custScaleX="135835" custScaleY="240591">
        <dgm:presLayoutVars>
          <dgm:chPref val="3"/>
        </dgm:presLayoutVars>
      </dgm:prSet>
      <dgm:spPr/>
      <dgm:t>
        <a:bodyPr/>
        <a:lstStyle/>
        <a:p>
          <a:endParaRPr lang="es-MX"/>
        </a:p>
      </dgm:t>
    </dgm:pt>
    <dgm:pt modelId="{84CB31EE-069B-4BB7-9EF0-5ED8B8D4E359}" type="pres">
      <dgm:prSet presAssocID="{18E9889E-9EC9-4233-9077-91546A39522B}" presName="level3hierChild" presStyleCnt="0"/>
      <dgm:spPr/>
      <dgm:t>
        <a:bodyPr/>
        <a:lstStyle/>
        <a:p>
          <a:endParaRPr lang="es-MX"/>
        </a:p>
      </dgm:t>
    </dgm:pt>
    <dgm:pt modelId="{3CEFC382-587C-41AF-9CF8-8C9B854F86B9}" type="pres">
      <dgm:prSet presAssocID="{2C4C42E7-3EDC-4095-BD93-0D0F41EE568D}" presName="conn2-1" presStyleLbl="parChTrans1D3" presStyleIdx="1" presStyleCnt="2"/>
      <dgm:spPr/>
      <dgm:t>
        <a:bodyPr/>
        <a:lstStyle/>
        <a:p>
          <a:endParaRPr lang="es-MX"/>
        </a:p>
      </dgm:t>
    </dgm:pt>
    <dgm:pt modelId="{E9B96A40-3027-42CF-BA12-2AFE30283D18}" type="pres">
      <dgm:prSet presAssocID="{2C4C42E7-3EDC-4095-BD93-0D0F41EE568D}" presName="connTx" presStyleLbl="parChTrans1D3" presStyleIdx="1" presStyleCnt="2"/>
      <dgm:spPr/>
      <dgm:t>
        <a:bodyPr/>
        <a:lstStyle/>
        <a:p>
          <a:endParaRPr lang="es-MX"/>
        </a:p>
      </dgm:t>
    </dgm:pt>
    <dgm:pt modelId="{66D47CDC-7FC1-426E-931A-AFAAFF7EEF2B}" type="pres">
      <dgm:prSet presAssocID="{78575C8A-54F1-438C-861E-56F68D4844B1}" presName="root2" presStyleCnt="0"/>
      <dgm:spPr/>
      <dgm:t>
        <a:bodyPr/>
        <a:lstStyle/>
        <a:p>
          <a:endParaRPr lang="es-MX"/>
        </a:p>
      </dgm:t>
    </dgm:pt>
    <dgm:pt modelId="{D5CA1EC6-AF12-460E-B95D-9CC479E59D5C}" type="pres">
      <dgm:prSet presAssocID="{78575C8A-54F1-438C-861E-56F68D4844B1}" presName="LevelTwoTextNode" presStyleLbl="node3" presStyleIdx="1" presStyleCnt="2" custScaleX="137286" custScaleY="233325">
        <dgm:presLayoutVars>
          <dgm:chPref val="3"/>
        </dgm:presLayoutVars>
      </dgm:prSet>
      <dgm:spPr/>
      <dgm:t>
        <a:bodyPr/>
        <a:lstStyle/>
        <a:p>
          <a:endParaRPr lang="es-MX"/>
        </a:p>
      </dgm:t>
    </dgm:pt>
    <dgm:pt modelId="{D19396A3-A179-47AA-97A1-337B47494EFC}" type="pres">
      <dgm:prSet presAssocID="{78575C8A-54F1-438C-861E-56F68D4844B1}" presName="level3hierChild" presStyleCnt="0"/>
      <dgm:spPr/>
      <dgm:t>
        <a:bodyPr/>
        <a:lstStyle/>
        <a:p>
          <a:endParaRPr lang="es-MX"/>
        </a:p>
      </dgm:t>
    </dgm:pt>
  </dgm:ptLst>
  <dgm:cxnLst>
    <dgm:cxn modelId="{2D87A166-65DE-4DE3-87E0-75747396C8BB}" srcId="{0DEABB9B-E2F8-4D32-BE75-2F2FE100B968}" destId="{18E9889E-9EC9-4233-9077-91546A39522B}" srcOrd="0" destOrd="0" parTransId="{46DF0ABF-B9D0-4D5A-B01E-1845B468910B}" sibTransId="{645A8DFC-08D8-4D53-A1CF-3FF4A9391A87}"/>
    <dgm:cxn modelId="{5F9F101E-8707-47EC-94E6-60ACEC080293}" type="presOf" srcId="{2C4C42E7-3EDC-4095-BD93-0D0F41EE568D}" destId="{E9B96A40-3027-42CF-BA12-2AFE30283D18}" srcOrd="1" destOrd="0" presId="urn:microsoft.com/office/officeart/2008/layout/HorizontalMultiLevelHierarchy"/>
    <dgm:cxn modelId="{E198121C-FB7C-47B3-BA48-E6CBCE4CA2CC}" srcId="{0DEABB9B-E2F8-4D32-BE75-2F2FE100B968}" destId="{78575C8A-54F1-438C-861E-56F68D4844B1}" srcOrd="1" destOrd="0" parTransId="{2C4C42E7-3EDC-4095-BD93-0D0F41EE568D}" sibTransId="{5B24A397-11C7-446A-A4AA-90D054B0E57D}"/>
    <dgm:cxn modelId="{7E591489-E9DA-4776-B439-3F01860AF5F7}" type="presOf" srcId="{1B2C7052-223A-4DB7-BFF0-88242AA2FA98}" destId="{0AEB4073-30AA-417E-8FC9-0ED12EAEAADE}" srcOrd="1"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EEC215BD-EC79-4C71-8E2A-D4749EAE6005}" type="presOf" srcId="{0DEABB9B-E2F8-4D32-BE75-2F2FE100B968}" destId="{7A5070B3-A6F6-4A56-83AB-2721E9B71397}" srcOrd="0" destOrd="0" presId="urn:microsoft.com/office/officeart/2008/layout/HorizontalMultiLevelHierarchy"/>
    <dgm:cxn modelId="{22050C77-A613-48AC-93C6-F525C55FF8E7}" type="presOf" srcId="{78575C8A-54F1-438C-861E-56F68D4844B1}" destId="{D5CA1EC6-AF12-460E-B95D-9CC479E59D5C}" srcOrd="0" destOrd="0" presId="urn:microsoft.com/office/officeart/2008/layout/HorizontalMultiLevelHierarchy"/>
    <dgm:cxn modelId="{52D84C2E-9DA8-46FA-8BE0-0E0A08B36F79}" type="presOf" srcId="{0C20B8DB-170E-48D4-94C7-04B1D74F4E37}" destId="{1717008B-29AA-48B0-92EE-12FA7ACFD024}" srcOrd="0" destOrd="0" presId="urn:microsoft.com/office/officeart/2008/layout/HorizontalMultiLevelHierarchy"/>
    <dgm:cxn modelId="{8D4EF64E-8C78-4B62-BBAB-20AC4744036A}" type="presOf" srcId="{1B2C7052-223A-4DB7-BFF0-88242AA2FA98}" destId="{57318348-6B19-4E34-B431-A7DDBF446F83}" srcOrd="0" destOrd="0" presId="urn:microsoft.com/office/officeart/2008/layout/HorizontalMultiLevelHierarchy"/>
    <dgm:cxn modelId="{6427BB5A-319C-4E1E-87CA-7C39E3475988}" type="presOf" srcId="{2C4C42E7-3EDC-4095-BD93-0D0F41EE568D}" destId="{3CEFC382-587C-41AF-9CF8-8C9B854F86B9}" srcOrd="0" destOrd="0" presId="urn:microsoft.com/office/officeart/2008/layout/HorizontalMultiLevelHierarchy"/>
    <dgm:cxn modelId="{6AB7B2BF-2E4F-4252-90CC-C18379CC1884}" type="presOf" srcId="{46DF0ABF-B9D0-4D5A-B01E-1845B468910B}" destId="{8BE7463B-2E29-4556-B87D-2E22FD0028E6}" srcOrd="0" destOrd="0" presId="urn:microsoft.com/office/officeart/2008/layout/HorizontalMultiLevelHierarchy"/>
    <dgm:cxn modelId="{A1A6D47A-9C7E-4FF0-BCC2-0E244E03596F}" type="presOf" srcId="{46DF0ABF-B9D0-4D5A-B01E-1845B468910B}" destId="{A18B9784-199D-49B4-BAFC-43CA26B8FE12}" srcOrd="1" destOrd="0" presId="urn:microsoft.com/office/officeart/2008/layout/HorizontalMultiLevelHierarchy"/>
    <dgm:cxn modelId="{B4E9F6FB-E8FD-4C6E-AA5A-6667D6B2225A}" type="presOf" srcId="{63CB2D90-5300-4A1B-AEF7-FCE9DD09E31E}" destId="{14FAAB77-D9B1-42D4-B4F5-40DC38AF7B4D}" srcOrd="0" destOrd="0" presId="urn:microsoft.com/office/officeart/2008/layout/HorizontalMultiLevelHierarchy"/>
    <dgm:cxn modelId="{6DA0C4E1-6262-468F-963E-E961E29AC2D7}" type="presOf" srcId="{18E9889E-9EC9-4233-9077-91546A39522B}" destId="{B0285BB3-B873-49D6-A506-D4CEEBDE65D3}" srcOrd="0" destOrd="0" presId="urn:microsoft.com/office/officeart/2008/layout/HorizontalMultiLevelHierarchy"/>
    <dgm:cxn modelId="{DDED8E95-C662-4C4A-A5A6-221A8AE1C6A7}" srcId="{63CB2D90-5300-4A1B-AEF7-FCE9DD09E31E}" destId="{0DEABB9B-E2F8-4D32-BE75-2F2FE100B968}" srcOrd="0" destOrd="0" parTransId="{1B2C7052-223A-4DB7-BFF0-88242AA2FA98}" sibTransId="{07EC7322-09CB-40F0-BE11-05700E70B232}"/>
    <dgm:cxn modelId="{61429DAF-6809-4339-87EC-64A54092C767}" type="presParOf" srcId="{1717008B-29AA-48B0-92EE-12FA7ACFD024}" destId="{523D94E2-FA30-4E65-8873-DAC0A0FF3E11}" srcOrd="0" destOrd="0" presId="urn:microsoft.com/office/officeart/2008/layout/HorizontalMultiLevelHierarchy"/>
    <dgm:cxn modelId="{36D9A19E-7BA7-43C4-BE07-80AA121D8B84}" type="presParOf" srcId="{523D94E2-FA30-4E65-8873-DAC0A0FF3E11}" destId="{14FAAB77-D9B1-42D4-B4F5-40DC38AF7B4D}" srcOrd="0" destOrd="0" presId="urn:microsoft.com/office/officeart/2008/layout/HorizontalMultiLevelHierarchy"/>
    <dgm:cxn modelId="{385F3343-EB7F-434F-A180-66BC3257F556}" type="presParOf" srcId="{523D94E2-FA30-4E65-8873-DAC0A0FF3E11}" destId="{BE7C0F10-9542-4D60-8309-063CE4E56CC2}" srcOrd="1" destOrd="0" presId="urn:microsoft.com/office/officeart/2008/layout/HorizontalMultiLevelHierarchy"/>
    <dgm:cxn modelId="{90F646B6-2126-4871-9590-07D438694490}" type="presParOf" srcId="{BE7C0F10-9542-4D60-8309-063CE4E56CC2}" destId="{57318348-6B19-4E34-B431-A7DDBF446F83}" srcOrd="0" destOrd="0" presId="urn:microsoft.com/office/officeart/2008/layout/HorizontalMultiLevelHierarchy"/>
    <dgm:cxn modelId="{A6A8D11F-ECDD-48B1-B608-4FB15871386E}" type="presParOf" srcId="{57318348-6B19-4E34-B431-A7DDBF446F83}" destId="{0AEB4073-30AA-417E-8FC9-0ED12EAEAADE}" srcOrd="0" destOrd="0" presId="urn:microsoft.com/office/officeart/2008/layout/HorizontalMultiLevelHierarchy"/>
    <dgm:cxn modelId="{E1E3F85F-ECE6-41F5-BF85-B6D3204B384F}" type="presParOf" srcId="{BE7C0F10-9542-4D60-8309-063CE4E56CC2}" destId="{2E53BE88-3FCB-4B2D-B8E0-C56485D38EA7}" srcOrd="1" destOrd="0" presId="urn:microsoft.com/office/officeart/2008/layout/HorizontalMultiLevelHierarchy"/>
    <dgm:cxn modelId="{2E5C8D68-C803-42D5-B18C-1FBD4C83EC4B}" type="presParOf" srcId="{2E53BE88-3FCB-4B2D-B8E0-C56485D38EA7}" destId="{7A5070B3-A6F6-4A56-83AB-2721E9B71397}" srcOrd="0" destOrd="0" presId="urn:microsoft.com/office/officeart/2008/layout/HorizontalMultiLevelHierarchy"/>
    <dgm:cxn modelId="{7D8D6F67-7224-4997-928A-9F0BDFB6FCB1}" type="presParOf" srcId="{2E53BE88-3FCB-4B2D-B8E0-C56485D38EA7}" destId="{74DCF631-EE08-469D-8A73-339C1431F5D4}" srcOrd="1" destOrd="0" presId="urn:microsoft.com/office/officeart/2008/layout/HorizontalMultiLevelHierarchy"/>
    <dgm:cxn modelId="{4A18CFC4-A3DE-4ED9-B62A-6574CB2FF835}" type="presParOf" srcId="{74DCF631-EE08-469D-8A73-339C1431F5D4}" destId="{8BE7463B-2E29-4556-B87D-2E22FD0028E6}" srcOrd="0" destOrd="0" presId="urn:microsoft.com/office/officeart/2008/layout/HorizontalMultiLevelHierarchy"/>
    <dgm:cxn modelId="{F1C96627-7073-4E3D-B04F-D2412906E19A}" type="presParOf" srcId="{8BE7463B-2E29-4556-B87D-2E22FD0028E6}" destId="{A18B9784-199D-49B4-BAFC-43CA26B8FE12}" srcOrd="0" destOrd="0" presId="urn:microsoft.com/office/officeart/2008/layout/HorizontalMultiLevelHierarchy"/>
    <dgm:cxn modelId="{9F75C293-1F15-493B-8F76-FE0D6C7F70D8}" type="presParOf" srcId="{74DCF631-EE08-469D-8A73-339C1431F5D4}" destId="{47B0CFF7-3892-4340-8E78-E9C51A18A7DA}" srcOrd="1" destOrd="0" presId="urn:microsoft.com/office/officeart/2008/layout/HorizontalMultiLevelHierarchy"/>
    <dgm:cxn modelId="{84CD29A8-2C6E-4E5E-BCB0-C14F696D214D}" type="presParOf" srcId="{47B0CFF7-3892-4340-8E78-E9C51A18A7DA}" destId="{B0285BB3-B873-49D6-A506-D4CEEBDE65D3}" srcOrd="0" destOrd="0" presId="urn:microsoft.com/office/officeart/2008/layout/HorizontalMultiLevelHierarchy"/>
    <dgm:cxn modelId="{3FBC136E-0D24-4038-9020-7A5D01B688F6}" type="presParOf" srcId="{47B0CFF7-3892-4340-8E78-E9C51A18A7DA}" destId="{84CB31EE-069B-4BB7-9EF0-5ED8B8D4E359}" srcOrd="1" destOrd="0" presId="urn:microsoft.com/office/officeart/2008/layout/HorizontalMultiLevelHierarchy"/>
    <dgm:cxn modelId="{276FBD1A-4F96-48FD-A615-CA06316071E5}" type="presParOf" srcId="{74DCF631-EE08-469D-8A73-339C1431F5D4}" destId="{3CEFC382-587C-41AF-9CF8-8C9B854F86B9}" srcOrd="2" destOrd="0" presId="urn:microsoft.com/office/officeart/2008/layout/HorizontalMultiLevelHierarchy"/>
    <dgm:cxn modelId="{E9CCED5F-9C62-4DA2-A559-675F1341F975}" type="presParOf" srcId="{3CEFC382-587C-41AF-9CF8-8C9B854F86B9}" destId="{E9B96A40-3027-42CF-BA12-2AFE30283D18}" srcOrd="0" destOrd="0" presId="urn:microsoft.com/office/officeart/2008/layout/HorizontalMultiLevelHierarchy"/>
    <dgm:cxn modelId="{4CEBD942-9B82-4FF0-B6BF-3183E9BA60DA}" type="presParOf" srcId="{74DCF631-EE08-469D-8A73-339C1431F5D4}" destId="{66D47CDC-7FC1-426E-931A-AFAAFF7EEF2B}" srcOrd="3" destOrd="0" presId="urn:microsoft.com/office/officeart/2008/layout/HorizontalMultiLevelHierarchy"/>
    <dgm:cxn modelId="{9EDBA24D-645F-4B9F-BFCB-47E736B77A85}" type="presParOf" srcId="{66D47CDC-7FC1-426E-931A-AFAAFF7EEF2B}" destId="{D5CA1EC6-AF12-460E-B95D-9CC479E59D5C}" srcOrd="0" destOrd="0" presId="urn:microsoft.com/office/officeart/2008/layout/HorizontalMultiLevelHierarchy"/>
    <dgm:cxn modelId="{62381FBB-04C3-462C-A930-4CACF16AFE00}" type="presParOf" srcId="{66D47CDC-7FC1-426E-931A-AFAAFF7EEF2B}" destId="{D19396A3-A179-47AA-97A1-337B47494EF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8F42E975-E9D7-48E2-97B2-BE34A81891C9}"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accent0_3" csCatId="mainScheme" phldr="1"/>
      <dgm:spPr/>
      <dgm:t>
        <a:bodyPr/>
        <a:lstStyle/>
        <a:p>
          <a:endParaRPr lang="es-MX"/>
        </a:p>
      </dgm:t>
    </dgm:pt>
    <dgm:pt modelId="{63CB2D90-5300-4A1B-AEF7-FCE9DD09E31E}">
      <dgm:prSet phldrT="[Texto]" custT="1"/>
      <dgm:spPr/>
      <dgm:t>
        <a:bodyPr/>
        <a:lstStyle/>
        <a:p>
          <a:pPr algn="ctr"/>
          <a:r>
            <a:rPr lang="es-MX" sz="1600" b="1" dirty="0" smtClean="0"/>
            <a:t>COMITÉ COORDINADOR </a:t>
          </a:r>
          <a:endParaRPr lang="es-MX" sz="16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0DEABB9B-E2F8-4D32-BE75-2F2FE100B968}">
      <dgm:prSet phldrT="[Texto]" custT="1"/>
      <dgm:spPr/>
      <dgm:t>
        <a:bodyPr/>
        <a:lstStyle/>
        <a:p>
          <a:pPr algn="ctr"/>
          <a:r>
            <a:rPr lang="es-MX" sz="1600" b="1" dirty="0" smtClean="0"/>
            <a:t>OTRAS FUNCIONES:</a:t>
          </a:r>
          <a:endParaRPr lang="es-MX" sz="1600" b="1" dirty="0"/>
        </a:p>
      </dgm:t>
    </dgm:pt>
    <dgm:pt modelId="{1B2C7052-223A-4DB7-BFF0-88242AA2FA98}" type="parTrans" cxnId="{DDED8E95-C662-4C4A-A5A6-221A8AE1C6A7}">
      <dgm:prSet/>
      <dgm:spPr/>
      <dgm:t>
        <a:bodyPr/>
        <a:lstStyle/>
        <a:p>
          <a:endParaRPr lang="es-MX"/>
        </a:p>
      </dgm:t>
    </dgm:pt>
    <dgm:pt modelId="{07EC7322-09CB-40F0-BE11-05700E70B232}" type="sibTrans" cxnId="{DDED8E95-C662-4C4A-A5A6-221A8AE1C6A7}">
      <dgm:prSet/>
      <dgm:spPr/>
      <dgm:t>
        <a:bodyPr/>
        <a:lstStyle/>
        <a:p>
          <a:endParaRPr lang="es-MX"/>
        </a:p>
      </dgm:t>
    </dgm:pt>
    <dgm:pt modelId="{18E9889E-9EC9-4233-9077-91546A39522B}">
      <dgm:prSet phldrT="[Texto]" custT="1"/>
      <dgm:spPr/>
      <dgm:t>
        <a:bodyPr/>
        <a:lstStyle/>
        <a:p>
          <a:pPr algn="ctr"/>
          <a:r>
            <a:rPr lang="es-MX" sz="1600" b="1" dirty="0" smtClean="0"/>
            <a:t>EMITE RECOMENDACIONES  PÚBLICAS A LAS AUTORIDADES DE LOS 3 ÓRDENES DE GOBIERNO Y LES DA SEGUIMIENTO</a:t>
          </a:r>
        </a:p>
      </dgm:t>
    </dgm:pt>
    <dgm:pt modelId="{46DF0ABF-B9D0-4D5A-B01E-1845B468910B}" type="parTrans" cxnId="{2D87A166-65DE-4DE3-87E0-75747396C8BB}">
      <dgm:prSet/>
      <dgm:spPr/>
      <dgm:t>
        <a:bodyPr/>
        <a:lstStyle/>
        <a:p>
          <a:endParaRPr lang="es-MX"/>
        </a:p>
      </dgm:t>
    </dgm:pt>
    <dgm:pt modelId="{645A8DFC-08D8-4D53-A1CF-3FF4A9391A87}" type="sibTrans" cxnId="{2D87A166-65DE-4DE3-87E0-75747396C8BB}">
      <dgm:prSet/>
      <dgm:spPr/>
      <dgm:t>
        <a:bodyPr/>
        <a:lstStyle/>
        <a:p>
          <a:endParaRPr lang="es-MX"/>
        </a:p>
      </dgm:t>
    </dgm:pt>
    <dgm:pt modelId="{F2E00C28-9C4F-4E85-8951-43627B5D5798}">
      <dgm:prSet phldrT="[Texto]" custT="1"/>
      <dgm:spPr/>
      <dgm:t>
        <a:bodyPr/>
        <a:lstStyle/>
        <a:p>
          <a:pPr algn="ctr"/>
          <a:r>
            <a:rPr lang="es-MX" sz="1600" b="1" dirty="0" smtClean="0"/>
            <a:t>CELEBRA LOS CONVENIOS NECESARIOS PARA EL CUMPLIMIENTO DE LOS FINES DEL SNA</a:t>
          </a:r>
          <a:endParaRPr lang="es-MX" sz="1600" b="1" dirty="0"/>
        </a:p>
      </dgm:t>
    </dgm:pt>
    <dgm:pt modelId="{D5F71DBA-3842-42DA-B52C-1F269EBF016D}" type="parTrans" cxnId="{7938BF14-0B9F-4259-8C61-F3BA34B91385}">
      <dgm:prSet/>
      <dgm:spPr/>
      <dgm:t>
        <a:bodyPr/>
        <a:lstStyle/>
        <a:p>
          <a:endParaRPr lang="es-MX"/>
        </a:p>
      </dgm:t>
    </dgm:pt>
    <dgm:pt modelId="{EDC5DEE1-70BD-4067-BADB-2269F7E02FEB}" type="sibTrans" cxnId="{7938BF14-0B9F-4259-8C61-F3BA34B91385}">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56210">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57318348-6B19-4E34-B431-A7DDBF446F83}" type="pres">
      <dgm:prSet presAssocID="{1B2C7052-223A-4DB7-BFF0-88242AA2FA98}" presName="conn2-1" presStyleLbl="parChTrans1D2" presStyleIdx="0" presStyleCnt="1"/>
      <dgm:spPr/>
      <dgm:t>
        <a:bodyPr/>
        <a:lstStyle/>
        <a:p>
          <a:endParaRPr lang="es-MX"/>
        </a:p>
      </dgm:t>
    </dgm:pt>
    <dgm:pt modelId="{0AEB4073-30AA-417E-8FC9-0ED12EAEAADE}" type="pres">
      <dgm:prSet presAssocID="{1B2C7052-223A-4DB7-BFF0-88242AA2FA98}" presName="connTx" presStyleLbl="parChTrans1D2" presStyleIdx="0" presStyleCnt="1"/>
      <dgm:spPr/>
      <dgm:t>
        <a:bodyPr/>
        <a:lstStyle/>
        <a:p>
          <a:endParaRPr lang="es-MX"/>
        </a:p>
      </dgm:t>
    </dgm:pt>
    <dgm:pt modelId="{2E53BE88-3FCB-4B2D-B8E0-C56485D38EA7}" type="pres">
      <dgm:prSet presAssocID="{0DEABB9B-E2F8-4D32-BE75-2F2FE100B968}" presName="root2" presStyleCnt="0"/>
      <dgm:spPr/>
      <dgm:t>
        <a:bodyPr/>
        <a:lstStyle/>
        <a:p>
          <a:endParaRPr lang="es-MX"/>
        </a:p>
      </dgm:t>
    </dgm:pt>
    <dgm:pt modelId="{7A5070B3-A6F6-4A56-83AB-2721E9B71397}" type="pres">
      <dgm:prSet presAssocID="{0DEABB9B-E2F8-4D32-BE75-2F2FE100B968}" presName="LevelTwoTextNode" presStyleLbl="node2" presStyleIdx="0" presStyleCnt="1">
        <dgm:presLayoutVars>
          <dgm:chPref val="3"/>
        </dgm:presLayoutVars>
      </dgm:prSet>
      <dgm:spPr/>
      <dgm:t>
        <a:bodyPr/>
        <a:lstStyle/>
        <a:p>
          <a:endParaRPr lang="es-MX"/>
        </a:p>
      </dgm:t>
    </dgm:pt>
    <dgm:pt modelId="{74DCF631-EE08-469D-8A73-339C1431F5D4}" type="pres">
      <dgm:prSet presAssocID="{0DEABB9B-E2F8-4D32-BE75-2F2FE100B968}" presName="level3hierChild" presStyleCnt="0"/>
      <dgm:spPr/>
      <dgm:t>
        <a:bodyPr/>
        <a:lstStyle/>
        <a:p>
          <a:endParaRPr lang="es-MX"/>
        </a:p>
      </dgm:t>
    </dgm:pt>
    <dgm:pt modelId="{8BE7463B-2E29-4556-B87D-2E22FD0028E6}" type="pres">
      <dgm:prSet presAssocID="{46DF0ABF-B9D0-4D5A-B01E-1845B468910B}" presName="conn2-1" presStyleLbl="parChTrans1D3" presStyleIdx="0" presStyleCnt="2"/>
      <dgm:spPr/>
      <dgm:t>
        <a:bodyPr/>
        <a:lstStyle/>
        <a:p>
          <a:endParaRPr lang="es-MX"/>
        </a:p>
      </dgm:t>
    </dgm:pt>
    <dgm:pt modelId="{A18B9784-199D-49B4-BAFC-43CA26B8FE12}" type="pres">
      <dgm:prSet presAssocID="{46DF0ABF-B9D0-4D5A-B01E-1845B468910B}" presName="connTx" presStyleLbl="parChTrans1D3" presStyleIdx="0" presStyleCnt="2"/>
      <dgm:spPr/>
      <dgm:t>
        <a:bodyPr/>
        <a:lstStyle/>
        <a:p>
          <a:endParaRPr lang="es-MX"/>
        </a:p>
      </dgm:t>
    </dgm:pt>
    <dgm:pt modelId="{47B0CFF7-3892-4340-8E78-E9C51A18A7DA}" type="pres">
      <dgm:prSet presAssocID="{18E9889E-9EC9-4233-9077-91546A39522B}" presName="root2" presStyleCnt="0"/>
      <dgm:spPr/>
      <dgm:t>
        <a:bodyPr/>
        <a:lstStyle/>
        <a:p>
          <a:endParaRPr lang="es-MX"/>
        </a:p>
      </dgm:t>
    </dgm:pt>
    <dgm:pt modelId="{B0285BB3-B873-49D6-A506-D4CEEBDE65D3}" type="pres">
      <dgm:prSet presAssocID="{18E9889E-9EC9-4233-9077-91546A39522B}" presName="LevelTwoTextNode" presStyleLbl="node3" presStyleIdx="0" presStyleCnt="2" custScaleX="135835" custScaleY="147637" custLinFactNeighborX="-2020" custLinFactNeighborY="-86444">
        <dgm:presLayoutVars>
          <dgm:chPref val="3"/>
        </dgm:presLayoutVars>
      </dgm:prSet>
      <dgm:spPr/>
      <dgm:t>
        <a:bodyPr/>
        <a:lstStyle/>
        <a:p>
          <a:endParaRPr lang="es-MX"/>
        </a:p>
      </dgm:t>
    </dgm:pt>
    <dgm:pt modelId="{84CB31EE-069B-4BB7-9EF0-5ED8B8D4E359}" type="pres">
      <dgm:prSet presAssocID="{18E9889E-9EC9-4233-9077-91546A39522B}" presName="level3hierChild" presStyleCnt="0"/>
      <dgm:spPr/>
      <dgm:t>
        <a:bodyPr/>
        <a:lstStyle/>
        <a:p>
          <a:endParaRPr lang="es-MX"/>
        </a:p>
      </dgm:t>
    </dgm:pt>
    <dgm:pt modelId="{E8DE8507-ADB1-4C1B-AF94-D529DE621F55}" type="pres">
      <dgm:prSet presAssocID="{D5F71DBA-3842-42DA-B52C-1F269EBF016D}" presName="conn2-1" presStyleLbl="parChTrans1D3" presStyleIdx="1" presStyleCnt="2"/>
      <dgm:spPr/>
      <dgm:t>
        <a:bodyPr/>
        <a:lstStyle/>
        <a:p>
          <a:endParaRPr lang="es-MX"/>
        </a:p>
      </dgm:t>
    </dgm:pt>
    <dgm:pt modelId="{4DDE2065-A8F3-4F06-A7D1-819E2C5E0CC2}" type="pres">
      <dgm:prSet presAssocID="{D5F71DBA-3842-42DA-B52C-1F269EBF016D}" presName="connTx" presStyleLbl="parChTrans1D3" presStyleIdx="1" presStyleCnt="2"/>
      <dgm:spPr/>
      <dgm:t>
        <a:bodyPr/>
        <a:lstStyle/>
        <a:p>
          <a:endParaRPr lang="es-MX"/>
        </a:p>
      </dgm:t>
    </dgm:pt>
    <dgm:pt modelId="{6A1AC7F7-CB04-4EC4-AC1C-118D3AB53519}" type="pres">
      <dgm:prSet presAssocID="{F2E00C28-9C4F-4E85-8951-43627B5D5798}" presName="root2" presStyleCnt="0"/>
      <dgm:spPr/>
      <dgm:t>
        <a:bodyPr/>
        <a:lstStyle/>
        <a:p>
          <a:endParaRPr lang="es-MX"/>
        </a:p>
      </dgm:t>
    </dgm:pt>
    <dgm:pt modelId="{CC19F7B9-E97D-4C75-8BB0-9053F3DD733D}" type="pres">
      <dgm:prSet presAssocID="{F2E00C28-9C4F-4E85-8951-43627B5D5798}" presName="LevelTwoTextNode" presStyleLbl="node3" presStyleIdx="1" presStyleCnt="2" custScaleX="134522" custScaleY="144950" custLinFactNeighborX="445" custLinFactNeighborY="-49782">
        <dgm:presLayoutVars>
          <dgm:chPref val="3"/>
        </dgm:presLayoutVars>
      </dgm:prSet>
      <dgm:spPr/>
      <dgm:t>
        <a:bodyPr/>
        <a:lstStyle/>
        <a:p>
          <a:endParaRPr lang="es-MX"/>
        </a:p>
      </dgm:t>
    </dgm:pt>
    <dgm:pt modelId="{E35E1A2B-9375-4435-8E22-E3189143102D}" type="pres">
      <dgm:prSet presAssocID="{F2E00C28-9C4F-4E85-8951-43627B5D5798}" presName="level3hierChild" presStyleCnt="0"/>
      <dgm:spPr/>
      <dgm:t>
        <a:bodyPr/>
        <a:lstStyle/>
        <a:p>
          <a:endParaRPr lang="es-MX"/>
        </a:p>
      </dgm:t>
    </dgm:pt>
  </dgm:ptLst>
  <dgm:cxnLst>
    <dgm:cxn modelId="{95E43453-1476-4C3E-9DF5-B76F2A6CCEE6}" type="presOf" srcId="{0DEABB9B-E2F8-4D32-BE75-2F2FE100B968}" destId="{7A5070B3-A6F6-4A56-83AB-2721E9B71397}" srcOrd="0" destOrd="0" presId="urn:microsoft.com/office/officeart/2008/layout/HorizontalMultiLevelHierarchy"/>
    <dgm:cxn modelId="{DECD54B2-2896-4498-95F3-69C687B80B5F}" type="presOf" srcId="{F2E00C28-9C4F-4E85-8951-43627B5D5798}" destId="{CC19F7B9-E97D-4C75-8BB0-9053F3DD733D}" srcOrd="0" destOrd="0" presId="urn:microsoft.com/office/officeart/2008/layout/HorizontalMultiLevelHierarchy"/>
    <dgm:cxn modelId="{2D87A166-65DE-4DE3-87E0-75747396C8BB}" srcId="{0DEABB9B-E2F8-4D32-BE75-2F2FE100B968}" destId="{18E9889E-9EC9-4233-9077-91546A39522B}" srcOrd="0" destOrd="0" parTransId="{46DF0ABF-B9D0-4D5A-B01E-1845B468910B}" sibTransId="{645A8DFC-08D8-4D53-A1CF-3FF4A9391A87}"/>
    <dgm:cxn modelId="{E335E938-B600-400D-A0A0-3D426E04462C}" srcId="{0C20B8DB-170E-48D4-94C7-04B1D74F4E37}" destId="{63CB2D90-5300-4A1B-AEF7-FCE9DD09E31E}" srcOrd="0" destOrd="0" parTransId="{9294C19F-DB58-41F6-B2C0-B46668ACB845}" sibTransId="{F4CAD492-0198-4D2C-AE2B-B83268F407AB}"/>
    <dgm:cxn modelId="{648A6724-248A-4989-8427-76C47274A61E}" type="presOf" srcId="{18E9889E-9EC9-4233-9077-91546A39522B}" destId="{B0285BB3-B873-49D6-A506-D4CEEBDE65D3}" srcOrd="0" destOrd="0" presId="urn:microsoft.com/office/officeart/2008/layout/HorizontalMultiLevelHierarchy"/>
    <dgm:cxn modelId="{7938BF14-0B9F-4259-8C61-F3BA34B91385}" srcId="{0DEABB9B-E2F8-4D32-BE75-2F2FE100B968}" destId="{F2E00C28-9C4F-4E85-8951-43627B5D5798}" srcOrd="1" destOrd="0" parTransId="{D5F71DBA-3842-42DA-B52C-1F269EBF016D}" sibTransId="{EDC5DEE1-70BD-4067-BADB-2269F7E02FEB}"/>
    <dgm:cxn modelId="{2B29AC97-DCF8-4E2C-A4F5-5A47362D7ED5}" type="presOf" srcId="{1B2C7052-223A-4DB7-BFF0-88242AA2FA98}" destId="{0AEB4073-30AA-417E-8FC9-0ED12EAEAADE}" srcOrd="1" destOrd="0" presId="urn:microsoft.com/office/officeart/2008/layout/HorizontalMultiLevelHierarchy"/>
    <dgm:cxn modelId="{E4B10F83-8296-4163-8783-8221BC685B70}" type="presOf" srcId="{1B2C7052-223A-4DB7-BFF0-88242AA2FA98}" destId="{57318348-6B19-4E34-B431-A7DDBF446F83}" srcOrd="0" destOrd="0" presId="urn:microsoft.com/office/officeart/2008/layout/HorizontalMultiLevelHierarchy"/>
    <dgm:cxn modelId="{E7416A93-0E97-45B7-970F-50C8FE465A56}" type="presOf" srcId="{0C20B8DB-170E-48D4-94C7-04B1D74F4E37}" destId="{1717008B-29AA-48B0-92EE-12FA7ACFD024}" srcOrd="0" destOrd="0" presId="urn:microsoft.com/office/officeart/2008/layout/HorizontalMultiLevelHierarchy"/>
    <dgm:cxn modelId="{94E020CE-2277-40B3-97F3-34A33B71C830}" type="presOf" srcId="{63CB2D90-5300-4A1B-AEF7-FCE9DD09E31E}" destId="{14FAAB77-D9B1-42D4-B4F5-40DC38AF7B4D}" srcOrd="0" destOrd="0" presId="urn:microsoft.com/office/officeart/2008/layout/HorizontalMultiLevelHierarchy"/>
    <dgm:cxn modelId="{5C858572-CDDF-4D82-92AA-37BDC2EACE56}" type="presOf" srcId="{46DF0ABF-B9D0-4D5A-B01E-1845B468910B}" destId="{8BE7463B-2E29-4556-B87D-2E22FD0028E6}" srcOrd="0" destOrd="0" presId="urn:microsoft.com/office/officeart/2008/layout/HorizontalMultiLevelHierarchy"/>
    <dgm:cxn modelId="{DDED8E95-C662-4C4A-A5A6-221A8AE1C6A7}" srcId="{63CB2D90-5300-4A1B-AEF7-FCE9DD09E31E}" destId="{0DEABB9B-E2F8-4D32-BE75-2F2FE100B968}" srcOrd="0" destOrd="0" parTransId="{1B2C7052-223A-4DB7-BFF0-88242AA2FA98}" sibTransId="{07EC7322-09CB-40F0-BE11-05700E70B232}"/>
    <dgm:cxn modelId="{4A7F2870-F095-4A0E-AE4F-0A832B579F10}" type="presOf" srcId="{D5F71DBA-3842-42DA-B52C-1F269EBF016D}" destId="{E8DE8507-ADB1-4C1B-AF94-D529DE621F55}" srcOrd="0" destOrd="0" presId="urn:microsoft.com/office/officeart/2008/layout/HorizontalMultiLevelHierarchy"/>
    <dgm:cxn modelId="{3B024655-BA3B-4ABA-8F24-E450B91BF2AA}" type="presOf" srcId="{46DF0ABF-B9D0-4D5A-B01E-1845B468910B}" destId="{A18B9784-199D-49B4-BAFC-43CA26B8FE12}" srcOrd="1" destOrd="0" presId="urn:microsoft.com/office/officeart/2008/layout/HorizontalMultiLevelHierarchy"/>
    <dgm:cxn modelId="{55ECAA4A-3DAA-4C34-B73D-B6307BD49B9D}" type="presOf" srcId="{D5F71DBA-3842-42DA-B52C-1F269EBF016D}" destId="{4DDE2065-A8F3-4F06-A7D1-819E2C5E0CC2}" srcOrd="1" destOrd="0" presId="urn:microsoft.com/office/officeart/2008/layout/HorizontalMultiLevelHierarchy"/>
    <dgm:cxn modelId="{D318A34B-65F6-4035-9032-A43D5249E229}" type="presParOf" srcId="{1717008B-29AA-48B0-92EE-12FA7ACFD024}" destId="{523D94E2-FA30-4E65-8873-DAC0A0FF3E11}" srcOrd="0" destOrd="0" presId="urn:microsoft.com/office/officeart/2008/layout/HorizontalMultiLevelHierarchy"/>
    <dgm:cxn modelId="{7CD042B4-D343-4ED8-90E4-C0C12333C045}" type="presParOf" srcId="{523D94E2-FA30-4E65-8873-DAC0A0FF3E11}" destId="{14FAAB77-D9B1-42D4-B4F5-40DC38AF7B4D}" srcOrd="0" destOrd="0" presId="urn:microsoft.com/office/officeart/2008/layout/HorizontalMultiLevelHierarchy"/>
    <dgm:cxn modelId="{F7EFA506-6800-4FC8-B76E-E74913D2EF29}" type="presParOf" srcId="{523D94E2-FA30-4E65-8873-DAC0A0FF3E11}" destId="{BE7C0F10-9542-4D60-8309-063CE4E56CC2}" srcOrd="1" destOrd="0" presId="urn:microsoft.com/office/officeart/2008/layout/HorizontalMultiLevelHierarchy"/>
    <dgm:cxn modelId="{EDFA6C6E-B155-4637-9470-B7A4710989A5}" type="presParOf" srcId="{BE7C0F10-9542-4D60-8309-063CE4E56CC2}" destId="{57318348-6B19-4E34-B431-A7DDBF446F83}" srcOrd="0" destOrd="0" presId="urn:microsoft.com/office/officeart/2008/layout/HorizontalMultiLevelHierarchy"/>
    <dgm:cxn modelId="{392B3A68-41F4-4264-AD7D-140BEB33035C}" type="presParOf" srcId="{57318348-6B19-4E34-B431-A7DDBF446F83}" destId="{0AEB4073-30AA-417E-8FC9-0ED12EAEAADE}" srcOrd="0" destOrd="0" presId="urn:microsoft.com/office/officeart/2008/layout/HorizontalMultiLevelHierarchy"/>
    <dgm:cxn modelId="{DC6134AE-9EED-44BE-A99B-A9B847D58087}" type="presParOf" srcId="{BE7C0F10-9542-4D60-8309-063CE4E56CC2}" destId="{2E53BE88-3FCB-4B2D-B8E0-C56485D38EA7}" srcOrd="1" destOrd="0" presId="urn:microsoft.com/office/officeart/2008/layout/HorizontalMultiLevelHierarchy"/>
    <dgm:cxn modelId="{E2BD2BBA-7491-457B-B330-510A66BF998C}" type="presParOf" srcId="{2E53BE88-3FCB-4B2D-B8E0-C56485D38EA7}" destId="{7A5070B3-A6F6-4A56-83AB-2721E9B71397}" srcOrd="0" destOrd="0" presId="urn:microsoft.com/office/officeart/2008/layout/HorizontalMultiLevelHierarchy"/>
    <dgm:cxn modelId="{804A7D27-D437-4FED-B718-08F1E313754D}" type="presParOf" srcId="{2E53BE88-3FCB-4B2D-B8E0-C56485D38EA7}" destId="{74DCF631-EE08-469D-8A73-339C1431F5D4}" srcOrd="1" destOrd="0" presId="urn:microsoft.com/office/officeart/2008/layout/HorizontalMultiLevelHierarchy"/>
    <dgm:cxn modelId="{7AD76483-2425-4DCD-AA73-9AED5337F5F3}" type="presParOf" srcId="{74DCF631-EE08-469D-8A73-339C1431F5D4}" destId="{8BE7463B-2E29-4556-B87D-2E22FD0028E6}" srcOrd="0" destOrd="0" presId="urn:microsoft.com/office/officeart/2008/layout/HorizontalMultiLevelHierarchy"/>
    <dgm:cxn modelId="{4696CF2D-C329-44BA-9485-C667DC3DA690}" type="presParOf" srcId="{8BE7463B-2E29-4556-B87D-2E22FD0028E6}" destId="{A18B9784-199D-49B4-BAFC-43CA26B8FE12}" srcOrd="0" destOrd="0" presId="urn:microsoft.com/office/officeart/2008/layout/HorizontalMultiLevelHierarchy"/>
    <dgm:cxn modelId="{BD94A043-397C-43D1-B8CE-087DD6C4F36D}" type="presParOf" srcId="{74DCF631-EE08-469D-8A73-339C1431F5D4}" destId="{47B0CFF7-3892-4340-8E78-E9C51A18A7DA}" srcOrd="1" destOrd="0" presId="urn:microsoft.com/office/officeart/2008/layout/HorizontalMultiLevelHierarchy"/>
    <dgm:cxn modelId="{D97BFF36-B64A-40EA-8908-325EE735C7FB}" type="presParOf" srcId="{47B0CFF7-3892-4340-8E78-E9C51A18A7DA}" destId="{B0285BB3-B873-49D6-A506-D4CEEBDE65D3}" srcOrd="0" destOrd="0" presId="urn:microsoft.com/office/officeart/2008/layout/HorizontalMultiLevelHierarchy"/>
    <dgm:cxn modelId="{CCDABD40-C30B-45FB-B2CE-42191F21C26D}" type="presParOf" srcId="{47B0CFF7-3892-4340-8E78-E9C51A18A7DA}" destId="{84CB31EE-069B-4BB7-9EF0-5ED8B8D4E359}" srcOrd="1" destOrd="0" presId="urn:microsoft.com/office/officeart/2008/layout/HorizontalMultiLevelHierarchy"/>
    <dgm:cxn modelId="{9DD471AD-32C3-48D4-A491-9FED2880E0E0}" type="presParOf" srcId="{74DCF631-EE08-469D-8A73-339C1431F5D4}" destId="{E8DE8507-ADB1-4C1B-AF94-D529DE621F55}" srcOrd="2" destOrd="0" presId="urn:microsoft.com/office/officeart/2008/layout/HorizontalMultiLevelHierarchy"/>
    <dgm:cxn modelId="{E67B293E-2535-4799-B7C9-126C6EFB8A60}" type="presParOf" srcId="{E8DE8507-ADB1-4C1B-AF94-D529DE621F55}" destId="{4DDE2065-A8F3-4F06-A7D1-819E2C5E0CC2}" srcOrd="0" destOrd="0" presId="urn:microsoft.com/office/officeart/2008/layout/HorizontalMultiLevelHierarchy"/>
    <dgm:cxn modelId="{08385B27-6230-45DE-B020-61E4E35AA57D}" type="presParOf" srcId="{74DCF631-EE08-469D-8A73-339C1431F5D4}" destId="{6A1AC7F7-CB04-4EC4-AC1C-118D3AB53519}" srcOrd="3" destOrd="0" presId="urn:microsoft.com/office/officeart/2008/layout/HorizontalMultiLevelHierarchy"/>
    <dgm:cxn modelId="{CDE935C9-D01B-4B0B-811A-B686F0C3F0BA}" type="presParOf" srcId="{6A1AC7F7-CB04-4EC4-AC1C-118D3AB53519}" destId="{CC19F7B9-E97D-4C75-8BB0-9053F3DD733D}" srcOrd="0" destOrd="0" presId="urn:microsoft.com/office/officeart/2008/layout/HorizontalMultiLevelHierarchy"/>
    <dgm:cxn modelId="{6934F58F-9560-46BF-959B-608AE5B57C87}" type="presParOf" srcId="{6A1AC7F7-CB04-4EC4-AC1C-118D3AB53519}" destId="{E35E1A2B-9375-4435-8E22-E3189143102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48D8FE77-1E5A-44F6-ACA3-86EF658F20DD}"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2000" b="1" dirty="0" smtClean="0"/>
            <a:t>COMITÉ DE PARTICIPACIÓN CIUDADANA</a:t>
          </a:r>
          <a:endParaRPr lang="es-MX" sz="20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0DEABB9B-E2F8-4D32-BE75-2F2FE100B968}">
      <dgm:prSet phldrT="[Texto]" custT="1"/>
      <dgm:spPr/>
      <dgm:t>
        <a:bodyPr/>
        <a:lstStyle/>
        <a:p>
          <a:pPr algn="ctr"/>
          <a:r>
            <a:rPr lang="es-MX" sz="1800" b="1" dirty="0" smtClean="0"/>
            <a:t>COADYUVA AL CUMPLIMIENTO DE LOS OBJETIVOS DEL CC Y VINCULA A LAS ORGANIZACIONES SOCIALES Y ACADÉMICAS CON EL SNA.</a:t>
          </a:r>
          <a:endParaRPr lang="es-MX" sz="1800" b="1" dirty="0"/>
        </a:p>
      </dgm:t>
    </dgm:pt>
    <dgm:pt modelId="{1B2C7052-223A-4DB7-BFF0-88242AA2FA98}" type="parTrans" cxnId="{DDED8E95-C662-4C4A-A5A6-221A8AE1C6A7}">
      <dgm:prSet/>
      <dgm:spPr/>
      <dgm:t>
        <a:bodyPr/>
        <a:lstStyle/>
        <a:p>
          <a:endParaRPr lang="es-MX"/>
        </a:p>
      </dgm:t>
    </dgm:pt>
    <dgm:pt modelId="{07EC7322-09CB-40F0-BE11-05700E70B232}" type="sibTrans" cxnId="{DDED8E95-C662-4C4A-A5A6-221A8AE1C6A7}">
      <dgm:prSet/>
      <dgm:spPr/>
      <dgm:t>
        <a:bodyPr/>
        <a:lstStyle/>
        <a:p>
          <a:endParaRPr lang="es-MX"/>
        </a:p>
      </dgm:t>
    </dgm:pt>
    <dgm:pt modelId="{36F1F701-4B6D-4A60-A218-7A151CD0CF04}">
      <dgm:prSet phldrT="[Texto]" custT="1"/>
      <dgm:spPr/>
      <dgm:t>
        <a:bodyPr/>
        <a:lstStyle/>
        <a:p>
          <a:pPr algn="ctr"/>
          <a:r>
            <a:rPr lang="es-MX" sz="2000" b="1" dirty="0" smtClean="0"/>
            <a:t>OBJETIVO:</a:t>
          </a:r>
          <a:endParaRPr lang="es-MX" sz="2000" b="1" dirty="0"/>
        </a:p>
      </dgm:t>
    </dgm:pt>
    <dgm:pt modelId="{25589F76-C139-4607-929E-B99FF8157CF6}" type="parTrans" cxnId="{2A5D7990-2000-4465-AF64-968816EDFAA6}">
      <dgm:prSet/>
      <dgm:spPr/>
      <dgm:t>
        <a:bodyPr/>
        <a:lstStyle/>
        <a:p>
          <a:endParaRPr lang="es-MX"/>
        </a:p>
      </dgm:t>
    </dgm:pt>
    <dgm:pt modelId="{88D8144E-9D57-4457-83AA-5DAEB6A82B15}" type="sibTrans" cxnId="{2A5D7990-2000-4465-AF64-968816EDFAA6}">
      <dgm:prSet/>
      <dgm:spPr/>
      <dgm:t>
        <a:bodyPr/>
        <a:lstStyle/>
        <a:p>
          <a:endParaRPr lang="es-MX"/>
        </a:p>
      </dgm:t>
    </dgm:pt>
    <dgm:pt modelId="{D42BE0BA-AF3F-45A0-9FA2-CF1EA137645D}">
      <dgm:prSet phldrT="[Texto]" custT="1"/>
      <dgm:spPr/>
      <dgm:t>
        <a:bodyPr/>
        <a:lstStyle/>
        <a:p>
          <a:pPr algn="ctr"/>
          <a:r>
            <a:rPr lang="es-MX" sz="2000" b="1" dirty="0" smtClean="0"/>
            <a:t>INTEGRADO POR </a:t>
          </a:r>
        </a:p>
        <a:p>
          <a:pPr algn="ctr"/>
          <a:r>
            <a:rPr lang="es-MX" sz="2000" b="1" dirty="0" smtClean="0"/>
            <a:t>5 CIUDADANOS </a:t>
          </a:r>
          <a:endParaRPr lang="es-MX" sz="2000" b="1" dirty="0"/>
        </a:p>
      </dgm:t>
    </dgm:pt>
    <dgm:pt modelId="{9A50798A-F2FD-4DC2-B177-EAC7F38C3416}" type="parTrans" cxnId="{7A444315-F246-4F95-A3C6-1F6A80658AC8}">
      <dgm:prSet/>
      <dgm:spPr/>
      <dgm:t>
        <a:bodyPr/>
        <a:lstStyle/>
        <a:p>
          <a:endParaRPr lang="es-MX"/>
        </a:p>
      </dgm:t>
    </dgm:pt>
    <dgm:pt modelId="{4BC79DB1-63E4-4346-913E-CFD29B9E1FFA}" type="sibTrans" cxnId="{7A444315-F246-4F95-A3C6-1F6A80658AC8}">
      <dgm:prSet/>
      <dgm:spPr/>
      <dgm:t>
        <a:bodyPr/>
        <a:lstStyle/>
        <a:p>
          <a:endParaRPr lang="es-MX"/>
        </a:p>
      </dgm:t>
    </dgm:pt>
    <dgm:pt modelId="{DF1EF568-FD83-443F-A542-A65A14210BA8}">
      <dgm:prSet phldrT="[Texto]" custT="1"/>
      <dgm:spPr/>
      <dgm:t>
        <a:bodyPr/>
        <a:lstStyle/>
        <a:p>
          <a:pPr algn="ctr"/>
          <a:r>
            <a:rPr lang="es-MX" sz="1700" b="1" dirty="0" smtClean="0"/>
            <a:t>DESTACADOS POR SU CONTRIBUCIÓN A LA TRANSPARENCIA</a:t>
          </a:r>
          <a:endParaRPr lang="es-MX" sz="1700" b="1" dirty="0"/>
        </a:p>
      </dgm:t>
    </dgm:pt>
    <dgm:pt modelId="{5B1D7315-262F-4576-A2EB-B703486E9EB0}" type="parTrans" cxnId="{89FF7453-E220-4347-B9B4-38C728FC4249}">
      <dgm:prSet/>
      <dgm:spPr/>
      <dgm:t>
        <a:bodyPr/>
        <a:lstStyle/>
        <a:p>
          <a:endParaRPr lang="es-MX"/>
        </a:p>
      </dgm:t>
    </dgm:pt>
    <dgm:pt modelId="{1B46853E-B6E8-4CDF-B608-604306F616E7}" type="sibTrans" cxnId="{89FF7453-E220-4347-B9B4-38C728FC4249}">
      <dgm:prSet/>
      <dgm:spPr/>
      <dgm:t>
        <a:bodyPr/>
        <a:lstStyle/>
        <a:p>
          <a:endParaRPr lang="es-MX"/>
        </a:p>
      </dgm:t>
    </dgm:pt>
    <dgm:pt modelId="{A07228E1-33F3-4BA7-A15E-B6B1EA6C3FDD}">
      <dgm:prSet phldrT="[Texto]" custT="1"/>
      <dgm:spPr/>
      <dgm:t>
        <a:bodyPr/>
        <a:lstStyle/>
        <a:p>
          <a:pPr algn="ctr"/>
          <a:r>
            <a:rPr lang="es-MX" sz="1700" b="1" dirty="0" smtClean="0"/>
            <a:t>SIN VINCULACIÓN PARTIDARIA LOS ÚLTIMOS 4 AÑOS</a:t>
          </a:r>
          <a:endParaRPr lang="es-MX" sz="1700" b="1" dirty="0"/>
        </a:p>
      </dgm:t>
    </dgm:pt>
    <dgm:pt modelId="{93F24E5C-F05E-4BD0-9053-E62DE408E58D}" type="parTrans" cxnId="{F686A19F-562B-41E2-890C-069E2FEF439D}">
      <dgm:prSet/>
      <dgm:spPr/>
      <dgm:t>
        <a:bodyPr/>
        <a:lstStyle/>
        <a:p>
          <a:endParaRPr lang="es-MX"/>
        </a:p>
      </dgm:t>
    </dgm:pt>
    <dgm:pt modelId="{A8815D3C-C67F-4E86-9510-81A4D63A6A76}" type="sibTrans" cxnId="{F686A19F-562B-41E2-890C-069E2FEF439D}">
      <dgm:prSet/>
      <dgm:spPr/>
      <dgm:t>
        <a:bodyPr/>
        <a:lstStyle/>
        <a:p>
          <a:endParaRPr lang="es-MX"/>
        </a:p>
      </dgm:t>
    </dgm:pt>
    <dgm:pt modelId="{316B22AE-1366-482E-89CE-EEFDD3DAA437}">
      <dgm:prSet phldrT="[Texto]" custT="1"/>
      <dgm:spPr/>
      <dgm:t>
        <a:bodyPr/>
        <a:lstStyle/>
        <a:p>
          <a:pPr algn="ctr"/>
          <a:r>
            <a:rPr lang="es-MX" sz="1700" b="1" dirty="0" smtClean="0"/>
            <a:t>CON CONOCIMIENTOS Y EXPERIENCIA EN MATERIAS DIRECTAMENTE RELACIONADAS CON EL SNA</a:t>
          </a:r>
          <a:endParaRPr lang="es-MX" sz="1700" b="1" dirty="0"/>
        </a:p>
      </dgm:t>
    </dgm:pt>
    <dgm:pt modelId="{2BBCE677-6596-4DDC-9352-EFFFE147CBB7}" type="parTrans" cxnId="{D7C8E61E-E7D4-4106-A3E3-A4985BF6E3CD}">
      <dgm:prSet/>
      <dgm:spPr/>
      <dgm:t>
        <a:bodyPr/>
        <a:lstStyle/>
        <a:p>
          <a:endParaRPr lang="es-MX"/>
        </a:p>
      </dgm:t>
    </dgm:pt>
    <dgm:pt modelId="{BA4046A5-E465-4672-AAD5-5B110A4CC9F4}" type="sibTrans" cxnId="{D7C8E61E-E7D4-4106-A3E3-A4985BF6E3CD}">
      <dgm:prSet/>
      <dgm:spPr/>
      <dgm:t>
        <a:bodyPr/>
        <a:lstStyle/>
        <a:p>
          <a:endParaRPr lang="es-MX"/>
        </a:p>
      </dgm:t>
    </dgm:pt>
    <dgm:pt modelId="{8C48053E-A708-4DED-BC3F-5F7DA73E115A}">
      <dgm:prSet phldrT="[Texto]" custT="1"/>
      <dgm:spPr/>
      <dgm:t>
        <a:bodyPr/>
        <a:lstStyle/>
        <a:p>
          <a:pPr algn="ctr"/>
          <a:r>
            <a:rPr lang="es-MX" sz="1700" b="1" dirty="0" smtClean="0"/>
            <a:t>QUE PRESENTEN SUS DECLARACIONES DE INTERESES, PATRIMONIAL Y FISCAL, PREVIAMENTE  A SU NOMBRAMIENTO</a:t>
          </a:r>
          <a:endParaRPr lang="es-MX" sz="1700" b="1" dirty="0"/>
        </a:p>
      </dgm:t>
    </dgm:pt>
    <dgm:pt modelId="{9B63F36B-17FB-4467-967A-0FFB8E26ACE4}" type="parTrans" cxnId="{338026DE-4176-4461-8A11-5504575719ED}">
      <dgm:prSet/>
      <dgm:spPr/>
      <dgm:t>
        <a:bodyPr/>
        <a:lstStyle/>
        <a:p>
          <a:endParaRPr lang="es-MX"/>
        </a:p>
      </dgm:t>
    </dgm:pt>
    <dgm:pt modelId="{D195DE64-B4BC-41A8-895C-4F436599205A}" type="sibTrans" cxnId="{338026DE-4176-4461-8A11-5504575719ED}">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76209" custLinFactNeighborX="2186" custLinFactNeighborY="4545">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726D9976-BB9B-4584-81AE-4F3ACD57358C}" type="pres">
      <dgm:prSet presAssocID="{25589F76-C139-4607-929E-B99FF8157CF6}" presName="conn2-1" presStyleLbl="parChTrans1D2" presStyleIdx="0" presStyleCnt="2"/>
      <dgm:spPr/>
      <dgm:t>
        <a:bodyPr/>
        <a:lstStyle/>
        <a:p>
          <a:endParaRPr lang="es-MX"/>
        </a:p>
      </dgm:t>
    </dgm:pt>
    <dgm:pt modelId="{DD40A0E9-2459-4EE7-851D-C24A19240570}" type="pres">
      <dgm:prSet presAssocID="{25589F76-C139-4607-929E-B99FF8157CF6}" presName="connTx" presStyleLbl="parChTrans1D2" presStyleIdx="0" presStyleCnt="2"/>
      <dgm:spPr/>
      <dgm:t>
        <a:bodyPr/>
        <a:lstStyle/>
        <a:p>
          <a:endParaRPr lang="es-MX"/>
        </a:p>
      </dgm:t>
    </dgm:pt>
    <dgm:pt modelId="{5F32FFF4-A593-4C5E-BE85-918E6525724C}" type="pres">
      <dgm:prSet presAssocID="{36F1F701-4B6D-4A60-A218-7A151CD0CF04}" presName="root2" presStyleCnt="0"/>
      <dgm:spPr/>
    </dgm:pt>
    <dgm:pt modelId="{C9F27618-DE70-420B-8283-ADA61AA67F91}" type="pres">
      <dgm:prSet presAssocID="{36F1F701-4B6D-4A60-A218-7A151CD0CF04}" presName="LevelTwoTextNode" presStyleLbl="node2" presStyleIdx="0" presStyleCnt="2" custScaleX="64164" custScaleY="72398">
        <dgm:presLayoutVars>
          <dgm:chPref val="3"/>
        </dgm:presLayoutVars>
      </dgm:prSet>
      <dgm:spPr/>
      <dgm:t>
        <a:bodyPr/>
        <a:lstStyle/>
        <a:p>
          <a:endParaRPr lang="es-MX"/>
        </a:p>
      </dgm:t>
    </dgm:pt>
    <dgm:pt modelId="{71AA735C-3348-4994-88D8-F3886E38A03F}" type="pres">
      <dgm:prSet presAssocID="{36F1F701-4B6D-4A60-A218-7A151CD0CF04}" presName="level3hierChild" presStyleCnt="0"/>
      <dgm:spPr/>
    </dgm:pt>
    <dgm:pt modelId="{57318348-6B19-4E34-B431-A7DDBF446F83}" type="pres">
      <dgm:prSet presAssocID="{1B2C7052-223A-4DB7-BFF0-88242AA2FA98}" presName="conn2-1" presStyleLbl="parChTrans1D3" presStyleIdx="0" presStyleCnt="5"/>
      <dgm:spPr/>
      <dgm:t>
        <a:bodyPr/>
        <a:lstStyle/>
        <a:p>
          <a:endParaRPr lang="es-MX"/>
        </a:p>
      </dgm:t>
    </dgm:pt>
    <dgm:pt modelId="{0AEB4073-30AA-417E-8FC9-0ED12EAEAADE}" type="pres">
      <dgm:prSet presAssocID="{1B2C7052-223A-4DB7-BFF0-88242AA2FA98}" presName="connTx" presStyleLbl="parChTrans1D3" presStyleIdx="0" presStyleCnt="5"/>
      <dgm:spPr/>
      <dgm:t>
        <a:bodyPr/>
        <a:lstStyle/>
        <a:p>
          <a:endParaRPr lang="es-MX"/>
        </a:p>
      </dgm:t>
    </dgm:pt>
    <dgm:pt modelId="{2E53BE88-3FCB-4B2D-B8E0-C56485D38EA7}" type="pres">
      <dgm:prSet presAssocID="{0DEABB9B-E2F8-4D32-BE75-2F2FE100B968}" presName="root2" presStyleCnt="0"/>
      <dgm:spPr/>
      <dgm:t>
        <a:bodyPr/>
        <a:lstStyle/>
        <a:p>
          <a:endParaRPr lang="es-MX"/>
        </a:p>
      </dgm:t>
    </dgm:pt>
    <dgm:pt modelId="{7A5070B3-A6F6-4A56-83AB-2721E9B71397}" type="pres">
      <dgm:prSet presAssocID="{0DEABB9B-E2F8-4D32-BE75-2F2FE100B968}" presName="LevelTwoTextNode" presStyleLbl="node3" presStyleIdx="0" presStyleCnt="5" custScaleX="175978" custScaleY="172794">
        <dgm:presLayoutVars>
          <dgm:chPref val="3"/>
        </dgm:presLayoutVars>
      </dgm:prSet>
      <dgm:spPr/>
      <dgm:t>
        <a:bodyPr/>
        <a:lstStyle/>
        <a:p>
          <a:endParaRPr lang="es-MX"/>
        </a:p>
      </dgm:t>
    </dgm:pt>
    <dgm:pt modelId="{74DCF631-EE08-469D-8A73-339C1431F5D4}" type="pres">
      <dgm:prSet presAssocID="{0DEABB9B-E2F8-4D32-BE75-2F2FE100B968}" presName="level3hierChild" presStyleCnt="0"/>
      <dgm:spPr/>
      <dgm:t>
        <a:bodyPr/>
        <a:lstStyle/>
        <a:p>
          <a:endParaRPr lang="es-MX"/>
        </a:p>
      </dgm:t>
    </dgm:pt>
    <dgm:pt modelId="{F6363031-2E56-4AA2-944F-496419197AB6}" type="pres">
      <dgm:prSet presAssocID="{9A50798A-F2FD-4DC2-B177-EAC7F38C3416}" presName="conn2-1" presStyleLbl="parChTrans1D2" presStyleIdx="1" presStyleCnt="2"/>
      <dgm:spPr/>
      <dgm:t>
        <a:bodyPr/>
        <a:lstStyle/>
        <a:p>
          <a:endParaRPr lang="es-MX"/>
        </a:p>
      </dgm:t>
    </dgm:pt>
    <dgm:pt modelId="{58E1D185-BBA1-42F7-B19D-DFD093B24BD6}" type="pres">
      <dgm:prSet presAssocID="{9A50798A-F2FD-4DC2-B177-EAC7F38C3416}" presName="connTx" presStyleLbl="parChTrans1D2" presStyleIdx="1" presStyleCnt="2"/>
      <dgm:spPr/>
      <dgm:t>
        <a:bodyPr/>
        <a:lstStyle/>
        <a:p>
          <a:endParaRPr lang="es-MX"/>
        </a:p>
      </dgm:t>
    </dgm:pt>
    <dgm:pt modelId="{54B8C3B8-5EBB-4CBC-9840-95CC024AB202}" type="pres">
      <dgm:prSet presAssocID="{D42BE0BA-AF3F-45A0-9FA2-CF1EA137645D}" presName="root2" presStyleCnt="0"/>
      <dgm:spPr/>
    </dgm:pt>
    <dgm:pt modelId="{52E1E7F4-4EB3-465F-888E-341693B46C55}" type="pres">
      <dgm:prSet presAssocID="{D42BE0BA-AF3F-45A0-9FA2-CF1EA137645D}" presName="LevelTwoTextNode" presStyleLbl="node2" presStyleIdx="1" presStyleCnt="2" custScaleY="80518">
        <dgm:presLayoutVars>
          <dgm:chPref val="3"/>
        </dgm:presLayoutVars>
      </dgm:prSet>
      <dgm:spPr/>
      <dgm:t>
        <a:bodyPr/>
        <a:lstStyle/>
        <a:p>
          <a:endParaRPr lang="es-MX"/>
        </a:p>
      </dgm:t>
    </dgm:pt>
    <dgm:pt modelId="{304EE1EF-8FB6-4B0D-92AC-EB8BE7B896DA}" type="pres">
      <dgm:prSet presAssocID="{D42BE0BA-AF3F-45A0-9FA2-CF1EA137645D}" presName="level3hierChild" presStyleCnt="0"/>
      <dgm:spPr/>
    </dgm:pt>
    <dgm:pt modelId="{B27E33A7-0134-47DE-B90A-1CE7147797BE}" type="pres">
      <dgm:prSet presAssocID="{5B1D7315-262F-4576-A2EB-B703486E9EB0}" presName="conn2-1" presStyleLbl="parChTrans1D3" presStyleIdx="1" presStyleCnt="5"/>
      <dgm:spPr/>
      <dgm:t>
        <a:bodyPr/>
        <a:lstStyle/>
        <a:p>
          <a:endParaRPr lang="es-MX"/>
        </a:p>
      </dgm:t>
    </dgm:pt>
    <dgm:pt modelId="{EB749CFB-CD3B-4C81-A36C-08BE7B7A807F}" type="pres">
      <dgm:prSet presAssocID="{5B1D7315-262F-4576-A2EB-B703486E9EB0}" presName="connTx" presStyleLbl="parChTrans1D3" presStyleIdx="1" presStyleCnt="5"/>
      <dgm:spPr/>
      <dgm:t>
        <a:bodyPr/>
        <a:lstStyle/>
        <a:p>
          <a:endParaRPr lang="es-MX"/>
        </a:p>
      </dgm:t>
    </dgm:pt>
    <dgm:pt modelId="{50CA1379-CB1C-4939-A50A-A1ED8982DD30}" type="pres">
      <dgm:prSet presAssocID="{DF1EF568-FD83-443F-A542-A65A14210BA8}" presName="root2" presStyleCnt="0"/>
      <dgm:spPr/>
    </dgm:pt>
    <dgm:pt modelId="{431DDE43-D232-406C-A87C-1DB937920A79}" type="pres">
      <dgm:prSet presAssocID="{DF1EF568-FD83-443F-A542-A65A14210BA8}" presName="LevelTwoTextNode" presStyleLbl="node3" presStyleIdx="1" presStyleCnt="5" custScaleX="138809">
        <dgm:presLayoutVars>
          <dgm:chPref val="3"/>
        </dgm:presLayoutVars>
      </dgm:prSet>
      <dgm:spPr/>
      <dgm:t>
        <a:bodyPr/>
        <a:lstStyle/>
        <a:p>
          <a:endParaRPr lang="es-MX"/>
        </a:p>
      </dgm:t>
    </dgm:pt>
    <dgm:pt modelId="{8A0A542F-91CC-4354-82FD-C70B997C096A}" type="pres">
      <dgm:prSet presAssocID="{DF1EF568-FD83-443F-A542-A65A14210BA8}" presName="level3hierChild" presStyleCnt="0"/>
      <dgm:spPr/>
    </dgm:pt>
    <dgm:pt modelId="{CBD90FAA-29F7-4813-BA3B-6C65E407A82F}" type="pres">
      <dgm:prSet presAssocID="{93F24E5C-F05E-4BD0-9053-E62DE408E58D}" presName="conn2-1" presStyleLbl="parChTrans1D3" presStyleIdx="2" presStyleCnt="5"/>
      <dgm:spPr/>
      <dgm:t>
        <a:bodyPr/>
        <a:lstStyle/>
        <a:p>
          <a:endParaRPr lang="es-MX"/>
        </a:p>
      </dgm:t>
    </dgm:pt>
    <dgm:pt modelId="{D36129CC-505F-44E6-B610-799BEC6C8B4D}" type="pres">
      <dgm:prSet presAssocID="{93F24E5C-F05E-4BD0-9053-E62DE408E58D}" presName="connTx" presStyleLbl="parChTrans1D3" presStyleIdx="2" presStyleCnt="5"/>
      <dgm:spPr/>
      <dgm:t>
        <a:bodyPr/>
        <a:lstStyle/>
        <a:p>
          <a:endParaRPr lang="es-MX"/>
        </a:p>
      </dgm:t>
    </dgm:pt>
    <dgm:pt modelId="{170A6904-ED47-4AC9-AE58-EA273BC3F249}" type="pres">
      <dgm:prSet presAssocID="{A07228E1-33F3-4BA7-A15E-B6B1EA6C3FDD}" presName="root2" presStyleCnt="0"/>
      <dgm:spPr/>
    </dgm:pt>
    <dgm:pt modelId="{A5921237-1768-4C61-8B4B-9BEA308E9FFE}" type="pres">
      <dgm:prSet presAssocID="{A07228E1-33F3-4BA7-A15E-B6B1EA6C3FDD}" presName="LevelTwoTextNode" presStyleLbl="node3" presStyleIdx="2" presStyleCnt="5" custScaleX="138809" custScaleY="74104" custLinFactNeighborX="914" custLinFactNeighborY="-10718">
        <dgm:presLayoutVars>
          <dgm:chPref val="3"/>
        </dgm:presLayoutVars>
      </dgm:prSet>
      <dgm:spPr/>
      <dgm:t>
        <a:bodyPr/>
        <a:lstStyle/>
        <a:p>
          <a:endParaRPr lang="es-MX"/>
        </a:p>
      </dgm:t>
    </dgm:pt>
    <dgm:pt modelId="{CCB2DB41-665B-4E40-84A7-58EF0FD68462}" type="pres">
      <dgm:prSet presAssocID="{A07228E1-33F3-4BA7-A15E-B6B1EA6C3FDD}" presName="level3hierChild" presStyleCnt="0"/>
      <dgm:spPr/>
    </dgm:pt>
    <dgm:pt modelId="{76D8BE37-98B3-47AB-B32D-3099B7EDDB4B}" type="pres">
      <dgm:prSet presAssocID="{2BBCE677-6596-4DDC-9352-EFFFE147CBB7}" presName="conn2-1" presStyleLbl="parChTrans1D3" presStyleIdx="3" presStyleCnt="5"/>
      <dgm:spPr/>
      <dgm:t>
        <a:bodyPr/>
        <a:lstStyle/>
        <a:p>
          <a:endParaRPr lang="es-MX"/>
        </a:p>
      </dgm:t>
    </dgm:pt>
    <dgm:pt modelId="{BB8212C9-3501-4869-9396-9E8B22F77D5F}" type="pres">
      <dgm:prSet presAssocID="{2BBCE677-6596-4DDC-9352-EFFFE147CBB7}" presName="connTx" presStyleLbl="parChTrans1D3" presStyleIdx="3" presStyleCnt="5"/>
      <dgm:spPr/>
      <dgm:t>
        <a:bodyPr/>
        <a:lstStyle/>
        <a:p>
          <a:endParaRPr lang="es-MX"/>
        </a:p>
      </dgm:t>
    </dgm:pt>
    <dgm:pt modelId="{C905D8DD-4947-4B30-AD53-8DD4ACA28EDE}" type="pres">
      <dgm:prSet presAssocID="{316B22AE-1366-482E-89CE-EEFDD3DAA437}" presName="root2" presStyleCnt="0"/>
      <dgm:spPr/>
    </dgm:pt>
    <dgm:pt modelId="{1F99EEFD-7050-4682-8973-A438ED3BB348}" type="pres">
      <dgm:prSet presAssocID="{316B22AE-1366-482E-89CE-EEFDD3DAA437}" presName="LevelTwoTextNode" presStyleLbl="node3" presStyleIdx="3" presStyleCnt="5" custScaleX="138809" custScaleY="126884" custLinFactNeighborX="-442" custLinFactNeighborY="-24521">
        <dgm:presLayoutVars>
          <dgm:chPref val="3"/>
        </dgm:presLayoutVars>
      </dgm:prSet>
      <dgm:spPr/>
      <dgm:t>
        <a:bodyPr/>
        <a:lstStyle/>
        <a:p>
          <a:endParaRPr lang="es-MX"/>
        </a:p>
      </dgm:t>
    </dgm:pt>
    <dgm:pt modelId="{7EADC22C-33FC-4340-8894-7780E6B1F031}" type="pres">
      <dgm:prSet presAssocID="{316B22AE-1366-482E-89CE-EEFDD3DAA437}" presName="level3hierChild" presStyleCnt="0"/>
      <dgm:spPr/>
    </dgm:pt>
    <dgm:pt modelId="{EE8AD690-8E1F-40F9-9708-2DA143130CE6}" type="pres">
      <dgm:prSet presAssocID="{9B63F36B-17FB-4467-967A-0FFB8E26ACE4}" presName="conn2-1" presStyleLbl="parChTrans1D3" presStyleIdx="4" presStyleCnt="5"/>
      <dgm:spPr/>
      <dgm:t>
        <a:bodyPr/>
        <a:lstStyle/>
        <a:p>
          <a:endParaRPr lang="es-MX"/>
        </a:p>
      </dgm:t>
    </dgm:pt>
    <dgm:pt modelId="{9AD6C8F3-1D94-41BB-B2E4-FE2F28F5EA83}" type="pres">
      <dgm:prSet presAssocID="{9B63F36B-17FB-4467-967A-0FFB8E26ACE4}" presName="connTx" presStyleLbl="parChTrans1D3" presStyleIdx="4" presStyleCnt="5"/>
      <dgm:spPr/>
      <dgm:t>
        <a:bodyPr/>
        <a:lstStyle/>
        <a:p>
          <a:endParaRPr lang="es-MX"/>
        </a:p>
      </dgm:t>
    </dgm:pt>
    <dgm:pt modelId="{05B6415E-DB95-4C2A-9D97-4ED884F31952}" type="pres">
      <dgm:prSet presAssocID="{8C48053E-A708-4DED-BC3F-5F7DA73E115A}" presName="root2" presStyleCnt="0"/>
      <dgm:spPr/>
    </dgm:pt>
    <dgm:pt modelId="{1C7EB8E1-CD92-4ACB-9283-5BCD316F0CE8}" type="pres">
      <dgm:prSet presAssocID="{8C48053E-A708-4DED-BC3F-5F7DA73E115A}" presName="LevelTwoTextNode" presStyleLbl="node3" presStyleIdx="4" presStyleCnt="5" custScaleX="138809" custScaleY="132365" custLinFactNeighborX="-442" custLinFactNeighborY="-29279">
        <dgm:presLayoutVars>
          <dgm:chPref val="3"/>
        </dgm:presLayoutVars>
      </dgm:prSet>
      <dgm:spPr/>
      <dgm:t>
        <a:bodyPr/>
        <a:lstStyle/>
        <a:p>
          <a:endParaRPr lang="es-MX"/>
        </a:p>
      </dgm:t>
    </dgm:pt>
    <dgm:pt modelId="{C0781A11-FDA2-4766-B29E-E9B5FFBA4D15}" type="pres">
      <dgm:prSet presAssocID="{8C48053E-A708-4DED-BC3F-5F7DA73E115A}" presName="level3hierChild" presStyleCnt="0"/>
      <dgm:spPr/>
    </dgm:pt>
  </dgm:ptLst>
  <dgm:cxnLst>
    <dgm:cxn modelId="{E335E938-B600-400D-A0A0-3D426E04462C}" srcId="{0C20B8DB-170E-48D4-94C7-04B1D74F4E37}" destId="{63CB2D90-5300-4A1B-AEF7-FCE9DD09E31E}" srcOrd="0" destOrd="0" parTransId="{9294C19F-DB58-41F6-B2C0-B46668ACB845}" sibTransId="{F4CAD492-0198-4D2C-AE2B-B83268F407AB}"/>
    <dgm:cxn modelId="{35A851C8-5BF5-474A-94AB-C11C7948C04C}" type="presOf" srcId="{2BBCE677-6596-4DDC-9352-EFFFE147CBB7}" destId="{BB8212C9-3501-4869-9396-9E8B22F77D5F}" srcOrd="1" destOrd="0" presId="urn:microsoft.com/office/officeart/2008/layout/HorizontalMultiLevelHierarchy"/>
    <dgm:cxn modelId="{850DB720-34DE-4461-AB26-B5A0B3FB181A}" type="presOf" srcId="{2BBCE677-6596-4DDC-9352-EFFFE147CBB7}" destId="{76D8BE37-98B3-47AB-B32D-3099B7EDDB4B}" srcOrd="0" destOrd="0" presId="urn:microsoft.com/office/officeart/2008/layout/HorizontalMultiLevelHierarchy"/>
    <dgm:cxn modelId="{5A225E4F-30D0-4C03-A78F-14D2AE5F8E8B}" type="presOf" srcId="{25589F76-C139-4607-929E-B99FF8157CF6}" destId="{726D9976-BB9B-4584-81AE-4F3ACD57358C}" srcOrd="0" destOrd="0" presId="urn:microsoft.com/office/officeart/2008/layout/HorizontalMultiLevelHierarchy"/>
    <dgm:cxn modelId="{D7C8E61E-E7D4-4106-A3E3-A4985BF6E3CD}" srcId="{D42BE0BA-AF3F-45A0-9FA2-CF1EA137645D}" destId="{316B22AE-1366-482E-89CE-EEFDD3DAA437}" srcOrd="2" destOrd="0" parTransId="{2BBCE677-6596-4DDC-9352-EFFFE147CBB7}" sibTransId="{BA4046A5-E465-4672-AAD5-5B110A4CC9F4}"/>
    <dgm:cxn modelId="{338026DE-4176-4461-8A11-5504575719ED}" srcId="{D42BE0BA-AF3F-45A0-9FA2-CF1EA137645D}" destId="{8C48053E-A708-4DED-BC3F-5F7DA73E115A}" srcOrd="3" destOrd="0" parTransId="{9B63F36B-17FB-4467-967A-0FFB8E26ACE4}" sibTransId="{D195DE64-B4BC-41A8-895C-4F436599205A}"/>
    <dgm:cxn modelId="{DDED8E95-C662-4C4A-A5A6-221A8AE1C6A7}" srcId="{36F1F701-4B6D-4A60-A218-7A151CD0CF04}" destId="{0DEABB9B-E2F8-4D32-BE75-2F2FE100B968}" srcOrd="0" destOrd="0" parTransId="{1B2C7052-223A-4DB7-BFF0-88242AA2FA98}" sibTransId="{07EC7322-09CB-40F0-BE11-05700E70B232}"/>
    <dgm:cxn modelId="{13C017DF-BD98-4898-B25A-9A541819AB15}" type="presOf" srcId="{25589F76-C139-4607-929E-B99FF8157CF6}" destId="{DD40A0E9-2459-4EE7-851D-C24A19240570}" srcOrd="1" destOrd="0" presId="urn:microsoft.com/office/officeart/2008/layout/HorizontalMultiLevelHierarchy"/>
    <dgm:cxn modelId="{48928033-BE4E-4C11-B252-DA3A6983E8EC}" type="presOf" srcId="{DF1EF568-FD83-443F-A542-A65A14210BA8}" destId="{431DDE43-D232-406C-A87C-1DB937920A79}" srcOrd="0" destOrd="0" presId="urn:microsoft.com/office/officeart/2008/layout/HorizontalMultiLevelHierarchy"/>
    <dgm:cxn modelId="{2A5D7990-2000-4465-AF64-968816EDFAA6}" srcId="{63CB2D90-5300-4A1B-AEF7-FCE9DD09E31E}" destId="{36F1F701-4B6D-4A60-A218-7A151CD0CF04}" srcOrd="0" destOrd="0" parTransId="{25589F76-C139-4607-929E-B99FF8157CF6}" sibTransId="{88D8144E-9D57-4457-83AA-5DAEB6A82B15}"/>
    <dgm:cxn modelId="{086410E5-8840-49CA-8393-44D26F51B8BE}" type="presOf" srcId="{36F1F701-4B6D-4A60-A218-7A151CD0CF04}" destId="{C9F27618-DE70-420B-8283-ADA61AA67F91}" srcOrd="0" destOrd="0" presId="urn:microsoft.com/office/officeart/2008/layout/HorizontalMultiLevelHierarchy"/>
    <dgm:cxn modelId="{402E1028-0D16-4B12-9F00-7C60A74CCC47}" type="presOf" srcId="{8C48053E-A708-4DED-BC3F-5F7DA73E115A}" destId="{1C7EB8E1-CD92-4ACB-9283-5BCD316F0CE8}" srcOrd="0" destOrd="0" presId="urn:microsoft.com/office/officeart/2008/layout/HorizontalMultiLevelHierarchy"/>
    <dgm:cxn modelId="{1BD3E053-60FF-44A3-9085-EB189DA6C22C}" type="presOf" srcId="{1B2C7052-223A-4DB7-BFF0-88242AA2FA98}" destId="{0AEB4073-30AA-417E-8FC9-0ED12EAEAADE}" srcOrd="1" destOrd="0" presId="urn:microsoft.com/office/officeart/2008/layout/HorizontalMultiLevelHierarchy"/>
    <dgm:cxn modelId="{0F62271D-8897-4C1B-90F9-C6587020A4A8}" type="presOf" srcId="{0C20B8DB-170E-48D4-94C7-04B1D74F4E37}" destId="{1717008B-29AA-48B0-92EE-12FA7ACFD024}" srcOrd="0" destOrd="0" presId="urn:microsoft.com/office/officeart/2008/layout/HorizontalMultiLevelHierarchy"/>
    <dgm:cxn modelId="{2A82139E-7F1B-4D7D-94EA-D0F7834067A3}" type="presOf" srcId="{9B63F36B-17FB-4467-967A-0FFB8E26ACE4}" destId="{EE8AD690-8E1F-40F9-9708-2DA143130CE6}" srcOrd="0" destOrd="0" presId="urn:microsoft.com/office/officeart/2008/layout/HorizontalMultiLevelHierarchy"/>
    <dgm:cxn modelId="{3C8987EB-D31F-4D05-BF99-7E77BC38BA5F}" type="presOf" srcId="{9A50798A-F2FD-4DC2-B177-EAC7F38C3416}" destId="{F6363031-2E56-4AA2-944F-496419197AB6}" srcOrd="0" destOrd="0" presId="urn:microsoft.com/office/officeart/2008/layout/HorizontalMultiLevelHierarchy"/>
    <dgm:cxn modelId="{EDCB752F-B586-4B41-8876-DAAC4E046455}" type="presOf" srcId="{93F24E5C-F05E-4BD0-9053-E62DE408E58D}" destId="{CBD90FAA-29F7-4813-BA3B-6C65E407A82F}" srcOrd="0" destOrd="0" presId="urn:microsoft.com/office/officeart/2008/layout/HorizontalMultiLevelHierarchy"/>
    <dgm:cxn modelId="{CF4820C4-B0E7-4ABC-84B3-1C70836A9209}" type="presOf" srcId="{9B63F36B-17FB-4467-967A-0FFB8E26ACE4}" destId="{9AD6C8F3-1D94-41BB-B2E4-FE2F28F5EA83}" srcOrd="1" destOrd="0" presId="urn:microsoft.com/office/officeart/2008/layout/HorizontalMultiLevelHierarchy"/>
    <dgm:cxn modelId="{89FF7453-E220-4347-B9B4-38C728FC4249}" srcId="{D42BE0BA-AF3F-45A0-9FA2-CF1EA137645D}" destId="{DF1EF568-FD83-443F-A542-A65A14210BA8}" srcOrd="0" destOrd="0" parTransId="{5B1D7315-262F-4576-A2EB-B703486E9EB0}" sibTransId="{1B46853E-B6E8-4CDF-B608-604306F616E7}"/>
    <dgm:cxn modelId="{17B7AB08-E605-441C-A4AE-38224C7E59E0}" type="presOf" srcId="{1B2C7052-223A-4DB7-BFF0-88242AA2FA98}" destId="{57318348-6B19-4E34-B431-A7DDBF446F83}" srcOrd="0" destOrd="0" presId="urn:microsoft.com/office/officeart/2008/layout/HorizontalMultiLevelHierarchy"/>
    <dgm:cxn modelId="{4A12A187-1043-416D-ACDA-F9FC0E3210A5}" type="presOf" srcId="{63CB2D90-5300-4A1B-AEF7-FCE9DD09E31E}" destId="{14FAAB77-D9B1-42D4-B4F5-40DC38AF7B4D}" srcOrd="0" destOrd="0" presId="urn:microsoft.com/office/officeart/2008/layout/HorizontalMultiLevelHierarchy"/>
    <dgm:cxn modelId="{33C5EA0B-8707-4D7A-83D1-F7D0B91BBF30}" type="presOf" srcId="{5B1D7315-262F-4576-A2EB-B703486E9EB0}" destId="{EB749CFB-CD3B-4C81-A36C-08BE7B7A807F}" srcOrd="1" destOrd="0" presId="urn:microsoft.com/office/officeart/2008/layout/HorizontalMultiLevelHierarchy"/>
    <dgm:cxn modelId="{4860002F-86A4-457F-B81C-5080BA577260}" type="presOf" srcId="{5B1D7315-262F-4576-A2EB-B703486E9EB0}" destId="{B27E33A7-0134-47DE-B90A-1CE7147797BE}" srcOrd="0" destOrd="0" presId="urn:microsoft.com/office/officeart/2008/layout/HorizontalMultiLevelHierarchy"/>
    <dgm:cxn modelId="{7A444315-F246-4F95-A3C6-1F6A80658AC8}" srcId="{63CB2D90-5300-4A1B-AEF7-FCE9DD09E31E}" destId="{D42BE0BA-AF3F-45A0-9FA2-CF1EA137645D}" srcOrd="1" destOrd="0" parTransId="{9A50798A-F2FD-4DC2-B177-EAC7F38C3416}" sibTransId="{4BC79DB1-63E4-4346-913E-CFD29B9E1FFA}"/>
    <dgm:cxn modelId="{F8AA1487-FE5A-4774-ACF4-9ADCA0019EAE}" type="presOf" srcId="{9A50798A-F2FD-4DC2-B177-EAC7F38C3416}" destId="{58E1D185-BBA1-42F7-B19D-DFD093B24BD6}" srcOrd="1" destOrd="0" presId="urn:microsoft.com/office/officeart/2008/layout/HorizontalMultiLevelHierarchy"/>
    <dgm:cxn modelId="{557109FD-456B-4F4E-B5C6-0AA356C39A74}" type="presOf" srcId="{D42BE0BA-AF3F-45A0-9FA2-CF1EA137645D}" destId="{52E1E7F4-4EB3-465F-888E-341693B46C55}" srcOrd="0" destOrd="0" presId="urn:microsoft.com/office/officeart/2008/layout/HorizontalMultiLevelHierarchy"/>
    <dgm:cxn modelId="{9278A68B-C13C-4D1B-B684-BF235461C18D}" type="presOf" srcId="{A07228E1-33F3-4BA7-A15E-B6B1EA6C3FDD}" destId="{A5921237-1768-4C61-8B4B-9BEA308E9FFE}" srcOrd="0" destOrd="0" presId="urn:microsoft.com/office/officeart/2008/layout/HorizontalMultiLevelHierarchy"/>
    <dgm:cxn modelId="{D77CA597-4801-4019-8339-D9891CE8AAB1}" type="presOf" srcId="{316B22AE-1366-482E-89CE-EEFDD3DAA437}" destId="{1F99EEFD-7050-4682-8973-A438ED3BB348}" srcOrd="0" destOrd="0" presId="urn:microsoft.com/office/officeart/2008/layout/HorizontalMultiLevelHierarchy"/>
    <dgm:cxn modelId="{35C4E710-F53A-409E-89C3-55E614CBDBD1}" type="presOf" srcId="{0DEABB9B-E2F8-4D32-BE75-2F2FE100B968}" destId="{7A5070B3-A6F6-4A56-83AB-2721E9B71397}" srcOrd="0" destOrd="0" presId="urn:microsoft.com/office/officeart/2008/layout/HorizontalMultiLevelHierarchy"/>
    <dgm:cxn modelId="{88D13FB5-15E2-4B04-9982-7866A8C4E2D4}" type="presOf" srcId="{93F24E5C-F05E-4BD0-9053-E62DE408E58D}" destId="{D36129CC-505F-44E6-B610-799BEC6C8B4D}" srcOrd="1" destOrd="0" presId="urn:microsoft.com/office/officeart/2008/layout/HorizontalMultiLevelHierarchy"/>
    <dgm:cxn modelId="{F686A19F-562B-41E2-890C-069E2FEF439D}" srcId="{D42BE0BA-AF3F-45A0-9FA2-CF1EA137645D}" destId="{A07228E1-33F3-4BA7-A15E-B6B1EA6C3FDD}" srcOrd="1" destOrd="0" parTransId="{93F24E5C-F05E-4BD0-9053-E62DE408E58D}" sibTransId="{A8815D3C-C67F-4E86-9510-81A4D63A6A76}"/>
    <dgm:cxn modelId="{F6C0A965-F4C5-4207-B038-D4726446AB6A}" type="presParOf" srcId="{1717008B-29AA-48B0-92EE-12FA7ACFD024}" destId="{523D94E2-FA30-4E65-8873-DAC0A0FF3E11}" srcOrd="0" destOrd="0" presId="urn:microsoft.com/office/officeart/2008/layout/HorizontalMultiLevelHierarchy"/>
    <dgm:cxn modelId="{39365540-1598-49F0-A1FB-81FE8BF73801}" type="presParOf" srcId="{523D94E2-FA30-4E65-8873-DAC0A0FF3E11}" destId="{14FAAB77-D9B1-42D4-B4F5-40DC38AF7B4D}" srcOrd="0" destOrd="0" presId="urn:microsoft.com/office/officeart/2008/layout/HorizontalMultiLevelHierarchy"/>
    <dgm:cxn modelId="{8609E048-40F5-4CCF-B458-59B331EA69F2}" type="presParOf" srcId="{523D94E2-FA30-4E65-8873-DAC0A0FF3E11}" destId="{BE7C0F10-9542-4D60-8309-063CE4E56CC2}" srcOrd="1" destOrd="0" presId="urn:microsoft.com/office/officeart/2008/layout/HorizontalMultiLevelHierarchy"/>
    <dgm:cxn modelId="{B5CB17B4-2831-454C-8B3A-4BEFE8F5227C}" type="presParOf" srcId="{BE7C0F10-9542-4D60-8309-063CE4E56CC2}" destId="{726D9976-BB9B-4584-81AE-4F3ACD57358C}" srcOrd="0" destOrd="0" presId="urn:microsoft.com/office/officeart/2008/layout/HorizontalMultiLevelHierarchy"/>
    <dgm:cxn modelId="{2A40C9F4-CD45-4298-901F-FB276DFCDDEA}" type="presParOf" srcId="{726D9976-BB9B-4584-81AE-4F3ACD57358C}" destId="{DD40A0E9-2459-4EE7-851D-C24A19240570}" srcOrd="0" destOrd="0" presId="urn:microsoft.com/office/officeart/2008/layout/HorizontalMultiLevelHierarchy"/>
    <dgm:cxn modelId="{861AA011-7632-416E-91A1-6A646851B166}" type="presParOf" srcId="{BE7C0F10-9542-4D60-8309-063CE4E56CC2}" destId="{5F32FFF4-A593-4C5E-BE85-918E6525724C}" srcOrd="1" destOrd="0" presId="urn:microsoft.com/office/officeart/2008/layout/HorizontalMultiLevelHierarchy"/>
    <dgm:cxn modelId="{7D9294F4-96E5-4B06-B4C7-0C34D40A1CC1}" type="presParOf" srcId="{5F32FFF4-A593-4C5E-BE85-918E6525724C}" destId="{C9F27618-DE70-420B-8283-ADA61AA67F91}" srcOrd="0" destOrd="0" presId="urn:microsoft.com/office/officeart/2008/layout/HorizontalMultiLevelHierarchy"/>
    <dgm:cxn modelId="{4EF08B7F-DA1A-471D-9410-B46F53246903}" type="presParOf" srcId="{5F32FFF4-A593-4C5E-BE85-918E6525724C}" destId="{71AA735C-3348-4994-88D8-F3886E38A03F}" srcOrd="1" destOrd="0" presId="urn:microsoft.com/office/officeart/2008/layout/HorizontalMultiLevelHierarchy"/>
    <dgm:cxn modelId="{E3789610-8C3B-48F7-9BC0-8022640A3A41}" type="presParOf" srcId="{71AA735C-3348-4994-88D8-F3886E38A03F}" destId="{57318348-6B19-4E34-B431-A7DDBF446F83}" srcOrd="0" destOrd="0" presId="urn:microsoft.com/office/officeart/2008/layout/HorizontalMultiLevelHierarchy"/>
    <dgm:cxn modelId="{44500EAE-BEE1-47F7-916A-A2C83DD0E450}" type="presParOf" srcId="{57318348-6B19-4E34-B431-A7DDBF446F83}" destId="{0AEB4073-30AA-417E-8FC9-0ED12EAEAADE}" srcOrd="0" destOrd="0" presId="urn:microsoft.com/office/officeart/2008/layout/HorizontalMultiLevelHierarchy"/>
    <dgm:cxn modelId="{A3FC756F-563F-4E8C-B3E4-1BA4221A54E6}" type="presParOf" srcId="{71AA735C-3348-4994-88D8-F3886E38A03F}" destId="{2E53BE88-3FCB-4B2D-B8E0-C56485D38EA7}" srcOrd="1" destOrd="0" presId="urn:microsoft.com/office/officeart/2008/layout/HorizontalMultiLevelHierarchy"/>
    <dgm:cxn modelId="{BD9C75D9-D253-42EE-AF6A-01FE7513ECAC}" type="presParOf" srcId="{2E53BE88-3FCB-4B2D-B8E0-C56485D38EA7}" destId="{7A5070B3-A6F6-4A56-83AB-2721E9B71397}" srcOrd="0" destOrd="0" presId="urn:microsoft.com/office/officeart/2008/layout/HorizontalMultiLevelHierarchy"/>
    <dgm:cxn modelId="{3334260B-9BD6-4F96-91C8-3D9C97CC0CEF}" type="presParOf" srcId="{2E53BE88-3FCB-4B2D-B8E0-C56485D38EA7}" destId="{74DCF631-EE08-469D-8A73-339C1431F5D4}" srcOrd="1" destOrd="0" presId="urn:microsoft.com/office/officeart/2008/layout/HorizontalMultiLevelHierarchy"/>
    <dgm:cxn modelId="{596E07F9-5604-4965-A7A8-CB654B4C86FD}" type="presParOf" srcId="{BE7C0F10-9542-4D60-8309-063CE4E56CC2}" destId="{F6363031-2E56-4AA2-944F-496419197AB6}" srcOrd="2" destOrd="0" presId="urn:microsoft.com/office/officeart/2008/layout/HorizontalMultiLevelHierarchy"/>
    <dgm:cxn modelId="{9E7D02F3-9968-46A6-A307-9F7A3DA1158D}" type="presParOf" srcId="{F6363031-2E56-4AA2-944F-496419197AB6}" destId="{58E1D185-BBA1-42F7-B19D-DFD093B24BD6}" srcOrd="0" destOrd="0" presId="urn:microsoft.com/office/officeart/2008/layout/HorizontalMultiLevelHierarchy"/>
    <dgm:cxn modelId="{71B39CED-F605-447A-8021-171F5A109F8A}" type="presParOf" srcId="{BE7C0F10-9542-4D60-8309-063CE4E56CC2}" destId="{54B8C3B8-5EBB-4CBC-9840-95CC024AB202}" srcOrd="3" destOrd="0" presId="urn:microsoft.com/office/officeart/2008/layout/HorizontalMultiLevelHierarchy"/>
    <dgm:cxn modelId="{A439AFEB-70EB-498E-83A5-AB8964DD42D3}" type="presParOf" srcId="{54B8C3B8-5EBB-4CBC-9840-95CC024AB202}" destId="{52E1E7F4-4EB3-465F-888E-341693B46C55}" srcOrd="0" destOrd="0" presId="urn:microsoft.com/office/officeart/2008/layout/HorizontalMultiLevelHierarchy"/>
    <dgm:cxn modelId="{3C5211AD-5BE3-4529-87FA-0F87AE48AEF4}" type="presParOf" srcId="{54B8C3B8-5EBB-4CBC-9840-95CC024AB202}" destId="{304EE1EF-8FB6-4B0D-92AC-EB8BE7B896DA}" srcOrd="1" destOrd="0" presId="urn:microsoft.com/office/officeart/2008/layout/HorizontalMultiLevelHierarchy"/>
    <dgm:cxn modelId="{E59622EA-BEE2-4A9B-A058-615BFAD7CEE4}" type="presParOf" srcId="{304EE1EF-8FB6-4B0D-92AC-EB8BE7B896DA}" destId="{B27E33A7-0134-47DE-B90A-1CE7147797BE}" srcOrd="0" destOrd="0" presId="urn:microsoft.com/office/officeart/2008/layout/HorizontalMultiLevelHierarchy"/>
    <dgm:cxn modelId="{F202476E-09BD-4198-86F9-3B11BB88F119}" type="presParOf" srcId="{B27E33A7-0134-47DE-B90A-1CE7147797BE}" destId="{EB749CFB-CD3B-4C81-A36C-08BE7B7A807F}" srcOrd="0" destOrd="0" presId="urn:microsoft.com/office/officeart/2008/layout/HorizontalMultiLevelHierarchy"/>
    <dgm:cxn modelId="{0D7CCCC5-C447-4827-8F57-729822EA80EB}" type="presParOf" srcId="{304EE1EF-8FB6-4B0D-92AC-EB8BE7B896DA}" destId="{50CA1379-CB1C-4939-A50A-A1ED8982DD30}" srcOrd="1" destOrd="0" presId="urn:microsoft.com/office/officeart/2008/layout/HorizontalMultiLevelHierarchy"/>
    <dgm:cxn modelId="{3FB906D0-B4EF-4C23-89E5-D4B2A0AF1596}" type="presParOf" srcId="{50CA1379-CB1C-4939-A50A-A1ED8982DD30}" destId="{431DDE43-D232-406C-A87C-1DB937920A79}" srcOrd="0" destOrd="0" presId="urn:microsoft.com/office/officeart/2008/layout/HorizontalMultiLevelHierarchy"/>
    <dgm:cxn modelId="{FD8DEED2-4FA4-49CC-9D5E-BD6965E621E5}" type="presParOf" srcId="{50CA1379-CB1C-4939-A50A-A1ED8982DD30}" destId="{8A0A542F-91CC-4354-82FD-C70B997C096A}" srcOrd="1" destOrd="0" presId="urn:microsoft.com/office/officeart/2008/layout/HorizontalMultiLevelHierarchy"/>
    <dgm:cxn modelId="{C1C54005-DC6B-4629-AD8A-76EC8B29EFC5}" type="presParOf" srcId="{304EE1EF-8FB6-4B0D-92AC-EB8BE7B896DA}" destId="{CBD90FAA-29F7-4813-BA3B-6C65E407A82F}" srcOrd="2" destOrd="0" presId="urn:microsoft.com/office/officeart/2008/layout/HorizontalMultiLevelHierarchy"/>
    <dgm:cxn modelId="{FDBAE168-1E60-4F02-A65D-E08B35BC36D6}" type="presParOf" srcId="{CBD90FAA-29F7-4813-BA3B-6C65E407A82F}" destId="{D36129CC-505F-44E6-B610-799BEC6C8B4D}" srcOrd="0" destOrd="0" presId="urn:microsoft.com/office/officeart/2008/layout/HorizontalMultiLevelHierarchy"/>
    <dgm:cxn modelId="{AD6022A1-5424-4294-AEC0-785212035707}" type="presParOf" srcId="{304EE1EF-8FB6-4B0D-92AC-EB8BE7B896DA}" destId="{170A6904-ED47-4AC9-AE58-EA273BC3F249}" srcOrd="3" destOrd="0" presId="urn:microsoft.com/office/officeart/2008/layout/HorizontalMultiLevelHierarchy"/>
    <dgm:cxn modelId="{71FBDB99-78F4-4447-86F8-DA8157F37CAB}" type="presParOf" srcId="{170A6904-ED47-4AC9-AE58-EA273BC3F249}" destId="{A5921237-1768-4C61-8B4B-9BEA308E9FFE}" srcOrd="0" destOrd="0" presId="urn:microsoft.com/office/officeart/2008/layout/HorizontalMultiLevelHierarchy"/>
    <dgm:cxn modelId="{4D247226-8100-47A3-B4D0-F8F7C5616555}" type="presParOf" srcId="{170A6904-ED47-4AC9-AE58-EA273BC3F249}" destId="{CCB2DB41-665B-4E40-84A7-58EF0FD68462}" srcOrd="1" destOrd="0" presId="urn:microsoft.com/office/officeart/2008/layout/HorizontalMultiLevelHierarchy"/>
    <dgm:cxn modelId="{578699FD-6BF8-4FD6-827E-30657A5E87E0}" type="presParOf" srcId="{304EE1EF-8FB6-4B0D-92AC-EB8BE7B896DA}" destId="{76D8BE37-98B3-47AB-B32D-3099B7EDDB4B}" srcOrd="4" destOrd="0" presId="urn:microsoft.com/office/officeart/2008/layout/HorizontalMultiLevelHierarchy"/>
    <dgm:cxn modelId="{5FF1786F-BBB6-484A-9EE7-B5E34D5E7416}" type="presParOf" srcId="{76D8BE37-98B3-47AB-B32D-3099B7EDDB4B}" destId="{BB8212C9-3501-4869-9396-9E8B22F77D5F}" srcOrd="0" destOrd="0" presId="urn:microsoft.com/office/officeart/2008/layout/HorizontalMultiLevelHierarchy"/>
    <dgm:cxn modelId="{17610C7A-C939-4D67-AF5E-3B86CCAA2F90}" type="presParOf" srcId="{304EE1EF-8FB6-4B0D-92AC-EB8BE7B896DA}" destId="{C905D8DD-4947-4B30-AD53-8DD4ACA28EDE}" srcOrd="5" destOrd="0" presId="urn:microsoft.com/office/officeart/2008/layout/HorizontalMultiLevelHierarchy"/>
    <dgm:cxn modelId="{85B358E2-856E-4177-BA82-87333C476BE0}" type="presParOf" srcId="{C905D8DD-4947-4B30-AD53-8DD4ACA28EDE}" destId="{1F99EEFD-7050-4682-8973-A438ED3BB348}" srcOrd="0" destOrd="0" presId="urn:microsoft.com/office/officeart/2008/layout/HorizontalMultiLevelHierarchy"/>
    <dgm:cxn modelId="{FA1C0CCC-598A-4CD9-8FE7-21B6C6C2354C}" type="presParOf" srcId="{C905D8DD-4947-4B30-AD53-8DD4ACA28EDE}" destId="{7EADC22C-33FC-4340-8894-7780E6B1F031}" srcOrd="1" destOrd="0" presId="urn:microsoft.com/office/officeart/2008/layout/HorizontalMultiLevelHierarchy"/>
    <dgm:cxn modelId="{50A61199-D7DE-419D-95C0-2111485D1B1E}" type="presParOf" srcId="{304EE1EF-8FB6-4B0D-92AC-EB8BE7B896DA}" destId="{EE8AD690-8E1F-40F9-9708-2DA143130CE6}" srcOrd="6" destOrd="0" presId="urn:microsoft.com/office/officeart/2008/layout/HorizontalMultiLevelHierarchy"/>
    <dgm:cxn modelId="{C9C24E53-1785-49F3-921C-F74998341FD9}" type="presParOf" srcId="{EE8AD690-8E1F-40F9-9708-2DA143130CE6}" destId="{9AD6C8F3-1D94-41BB-B2E4-FE2F28F5EA83}" srcOrd="0" destOrd="0" presId="urn:microsoft.com/office/officeart/2008/layout/HorizontalMultiLevelHierarchy"/>
    <dgm:cxn modelId="{23563936-BD91-48C5-843B-AA69A8C41C89}" type="presParOf" srcId="{304EE1EF-8FB6-4B0D-92AC-EB8BE7B896DA}" destId="{05B6415E-DB95-4C2A-9D97-4ED884F31952}" srcOrd="7" destOrd="0" presId="urn:microsoft.com/office/officeart/2008/layout/HorizontalMultiLevelHierarchy"/>
    <dgm:cxn modelId="{A59E89CC-297F-4717-8CCF-40EC560D798E}" type="presParOf" srcId="{05B6415E-DB95-4C2A-9D97-4ED884F31952}" destId="{1C7EB8E1-CD92-4ACB-9283-5BCD316F0CE8}" srcOrd="0" destOrd="0" presId="urn:microsoft.com/office/officeart/2008/layout/HorizontalMultiLevelHierarchy"/>
    <dgm:cxn modelId="{D875B947-8CE9-4A33-967F-30E85F2125AE}" type="presParOf" srcId="{05B6415E-DB95-4C2A-9D97-4ED884F31952}" destId="{C0781A11-FDA2-4766-B29E-E9B5FFBA4D1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65E4CB05-6F12-4A32-8635-947D72564536}"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1800" b="1" smtClean="0"/>
            <a:t>COMITÉ DE PARTICIPACIÓN CIUDADANA</a:t>
          </a:r>
          <a:endParaRPr lang="es-MX" sz="18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D42BE0BA-AF3F-45A0-9FA2-CF1EA137645D}">
      <dgm:prSet phldrT="[Texto]" custT="1"/>
      <dgm:spPr/>
      <dgm:t>
        <a:bodyPr/>
        <a:lstStyle/>
        <a:p>
          <a:pPr algn="ctr"/>
          <a:r>
            <a:rPr lang="es-MX" sz="1800" b="1" dirty="0" smtClean="0"/>
            <a:t>CARACTERÍSTICAS DEL CARGO</a:t>
          </a:r>
          <a:endParaRPr lang="es-MX" sz="1800" b="1" dirty="0"/>
        </a:p>
      </dgm:t>
    </dgm:pt>
    <dgm:pt modelId="{9A50798A-F2FD-4DC2-B177-EAC7F38C3416}" type="parTrans" cxnId="{7A444315-F246-4F95-A3C6-1F6A80658AC8}">
      <dgm:prSet/>
      <dgm:spPr/>
      <dgm:t>
        <a:bodyPr/>
        <a:lstStyle/>
        <a:p>
          <a:endParaRPr lang="es-MX"/>
        </a:p>
      </dgm:t>
    </dgm:pt>
    <dgm:pt modelId="{4BC79DB1-63E4-4346-913E-CFD29B9E1FFA}" type="sibTrans" cxnId="{7A444315-F246-4F95-A3C6-1F6A80658AC8}">
      <dgm:prSet/>
      <dgm:spPr/>
      <dgm:t>
        <a:bodyPr/>
        <a:lstStyle/>
        <a:p>
          <a:endParaRPr lang="es-MX"/>
        </a:p>
      </dgm:t>
    </dgm:pt>
    <dgm:pt modelId="{DF1EF568-FD83-443F-A542-A65A14210BA8}">
      <dgm:prSet phldrT="[Texto]" custT="1"/>
      <dgm:spPr/>
      <dgm:t>
        <a:bodyPr/>
        <a:lstStyle/>
        <a:p>
          <a:pPr algn="ctr"/>
          <a:r>
            <a:rPr lang="es-MX" sz="1800" b="1" dirty="0" smtClean="0"/>
            <a:t>NO SON SERVIDORES PÚBLICOS</a:t>
          </a:r>
          <a:endParaRPr lang="es-MX" sz="1800" b="1" dirty="0"/>
        </a:p>
      </dgm:t>
    </dgm:pt>
    <dgm:pt modelId="{5B1D7315-262F-4576-A2EB-B703486E9EB0}" type="parTrans" cxnId="{89FF7453-E220-4347-B9B4-38C728FC4249}">
      <dgm:prSet/>
      <dgm:spPr/>
      <dgm:t>
        <a:bodyPr/>
        <a:lstStyle/>
        <a:p>
          <a:endParaRPr lang="es-MX"/>
        </a:p>
      </dgm:t>
    </dgm:pt>
    <dgm:pt modelId="{1B46853E-B6E8-4CDF-B608-604306F616E7}" type="sibTrans" cxnId="{89FF7453-E220-4347-B9B4-38C728FC4249}">
      <dgm:prSet/>
      <dgm:spPr/>
      <dgm:t>
        <a:bodyPr/>
        <a:lstStyle/>
        <a:p>
          <a:endParaRPr lang="es-MX"/>
        </a:p>
      </dgm:t>
    </dgm:pt>
    <dgm:pt modelId="{EC38E120-9B87-4EBF-BA3B-BCA902802EAF}">
      <dgm:prSet phldrT="[Texto]" custT="1"/>
      <dgm:spPr/>
      <dgm:t>
        <a:bodyPr/>
        <a:lstStyle/>
        <a:p>
          <a:pPr algn="ctr"/>
          <a:r>
            <a:rPr lang="es-MX" sz="1800" b="1" dirty="0" smtClean="0"/>
            <a:t>NO PUEDEN OCUPAR NINGÚN CARGO PUBLICO</a:t>
          </a:r>
          <a:endParaRPr lang="es-MX" sz="1800" b="1" dirty="0"/>
        </a:p>
      </dgm:t>
    </dgm:pt>
    <dgm:pt modelId="{FA221782-D0D2-4533-B26D-E9C95026514D}" type="parTrans" cxnId="{BA48D157-8065-4E97-92E1-278C0D4B44DA}">
      <dgm:prSet/>
      <dgm:spPr/>
      <dgm:t>
        <a:bodyPr/>
        <a:lstStyle/>
        <a:p>
          <a:endParaRPr lang="es-MX"/>
        </a:p>
      </dgm:t>
    </dgm:pt>
    <dgm:pt modelId="{72F240DE-ECEA-4517-9B4E-BBCA9939B24E}" type="sibTrans" cxnId="{BA48D157-8065-4E97-92E1-278C0D4B44DA}">
      <dgm:prSet/>
      <dgm:spPr/>
      <dgm:t>
        <a:bodyPr/>
        <a:lstStyle/>
        <a:p>
          <a:endParaRPr lang="es-MX"/>
        </a:p>
      </dgm:t>
    </dgm:pt>
    <dgm:pt modelId="{188DB777-89FC-435A-8F46-7C161FB0A33B}">
      <dgm:prSet phldrT="[Texto]" custT="1"/>
      <dgm:spPr/>
      <dgm:t>
        <a:bodyPr/>
        <a:lstStyle/>
        <a:p>
          <a:pPr algn="ctr"/>
          <a:r>
            <a:rPr lang="es-MX" sz="1600" b="1" dirty="0" smtClean="0"/>
            <a:t>SOLO PUEDEN DESEMPEÑARSE EN PUESTOS PRIVADOS QUE NO IMPLIQUEN UN CONFLICTO DE INTERESES</a:t>
          </a:r>
          <a:endParaRPr lang="es-MX" sz="1600" b="1" dirty="0"/>
        </a:p>
      </dgm:t>
    </dgm:pt>
    <dgm:pt modelId="{4764CA9B-A27E-4CA0-8269-B13A0899E5F9}" type="parTrans" cxnId="{B28E4C39-7765-4701-9ED1-182F591461C5}">
      <dgm:prSet/>
      <dgm:spPr/>
      <dgm:t>
        <a:bodyPr/>
        <a:lstStyle/>
        <a:p>
          <a:endParaRPr lang="es-MX"/>
        </a:p>
      </dgm:t>
    </dgm:pt>
    <dgm:pt modelId="{7988F58D-85BC-4BE3-A8DF-3CF1C2F6363D}" type="sibTrans" cxnId="{B28E4C39-7765-4701-9ED1-182F591461C5}">
      <dgm:prSet/>
      <dgm:spPr/>
      <dgm:t>
        <a:bodyPr/>
        <a:lstStyle/>
        <a:p>
          <a:endParaRPr lang="es-MX"/>
        </a:p>
      </dgm:t>
    </dgm:pt>
    <dgm:pt modelId="{2659BAB2-E3DE-4AAA-A9E9-4B6942FBA3C1}">
      <dgm:prSet phldrT="[Texto]" custT="1"/>
      <dgm:spPr/>
      <dgm:t>
        <a:bodyPr/>
        <a:lstStyle/>
        <a:p>
          <a:pPr algn="ctr"/>
          <a:r>
            <a:rPr lang="es-MX" sz="1800" b="1" dirty="0" smtClean="0"/>
            <a:t>SUJETOS A LA LGRA</a:t>
          </a:r>
          <a:endParaRPr lang="es-MX" sz="1800" b="1" dirty="0"/>
        </a:p>
      </dgm:t>
    </dgm:pt>
    <dgm:pt modelId="{E8A7A10F-7598-4767-9C81-1A0C25CEDA75}" type="parTrans" cxnId="{2035D50B-AB4B-4760-B7BD-B0F49A52546C}">
      <dgm:prSet/>
      <dgm:spPr/>
      <dgm:t>
        <a:bodyPr/>
        <a:lstStyle/>
        <a:p>
          <a:endParaRPr lang="es-MX"/>
        </a:p>
      </dgm:t>
    </dgm:pt>
    <dgm:pt modelId="{710FA2A8-43CD-4FC5-8CA4-D290C299B98D}" type="sibTrans" cxnId="{2035D50B-AB4B-4760-B7BD-B0F49A52546C}">
      <dgm:prSet/>
      <dgm:spPr/>
      <dgm:t>
        <a:bodyPr/>
        <a:lstStyle/>
        <a:p>
          <a:endParaRPr lang="es-MX"/>
        </a:p>
      </dgm:t>
    </dgm:pt>
    <dgm:pt modelId="{C7E49833-604C-427C-82A7-AD839B5D4BF1}">
      <dgm:prSet phldrT="[Texto]" custT="1"/>
      <dgm:spPr/>
      <dgm:t>
        <a:bodyPr/>
        <a:lstStyle/>
        <a:p>
          <a:pPr algn="ctr"/>
          <a:r>
            <a:rPr lang="es-MX" sz="1600" b="1" dirty="0" smtClean="0"/>
            <a:t>PUEDEN SER REMOVIDOS POR ACTOS PARTICULARES VINCULADOS CON FALTAS ADMINISTRATIVAS GRAVES</a:t>
          </a:r>
          <a:endParaRPr lang="es-MX" sz="1600" b="1" dirty="0"/>
        </a:p>
      </dgm:t>
    </dgm:pt>
    <dgm:pt modelId="{CD5BF499-CF54-4E4D-8D0D-4AF7980B0893}" type="parTrans" cxnId="{A1127CFB-1BC5-40B4-A75F-5BE35BD0D5FF}">
      <dgm:prSet/>
      <dgm:spPr/>
      <dgm:t>
        <a:bodyPr/>
        <a:lstStyle/>
        <a:p>
          <a:endParaRPr lang="es-MX"/>
        </a:p>
      </dgm:t>
    </dgm:pt>
    <dgm:pt modelId="{2F212FB1-AD10-416F-A559-EA5F88D75868}" type="sibTrans" cxnId="{A1127CFB-1BC5-40B4-A75F-5BE35BD0D5FF}">
      <dgm:prSet/>
      <dgm:spPr/>
      <dgm:t>
        <a:bodyPr/>
        <a:lstStyle/>
        <a:p>
          <a:endParaRPr lang="es-MX"/>
        </a:p>
      </dgm:t>
    </dgm:pt>
    <dgm:pt modelId="{ED6DE116-60F8-4AD5-8C64-E4180AFA7EA5}">
      <dgm:prSet phldrT="[Texto]" custT="1"/>
      <dgm:spPr/>
      <dgm:t>
        <a:bodyPr/>
        <a:lstStyle/>
        <a:p>
          <a:pPr algn="ctr"/>
          <a:r>
            <a:rPr lang="es-MX" sz="1800" b="1" dirty="0" smtClean="0"/>
            <a:t>POR PERIODOS ESCALONADOS DE 5 AÑOS</a:t>
          </a:r>
          <a:endParaRPr lang="es-MX" sz="1800" b="1" dirty="0"/>
        </a:p>
      </dgm:t>
    </dgm:pt>
    <dgm:pt modelId="{5618C85F-DC18-4C06-B50C-828B5D6AD607}" type="parTrans" cxnId="{A4A61079-5103-458C-8577-98E06E77995E}">
      <dgm:prSet/>
      <dgm:spPr/>
      <dgm:t>
        <a:bodyPr/>
        <a:lstStyle/>
        <a:p>
          <a:endParaRPr lang="es-MX"/>
        </a:p>
      </dgm:t>
    </dgm:pt>
    <dgm:pt modelId="{D9C2D1E1-4E24-46AE-9682-C30C9C5483EA}" type="sibTrans" cxnId="{A4A61079-5103-458C-8577-98E06E77995E}">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56210">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F6363031-2E56-4AA2-944F-496419197AB6}" type="pres">
      <dgm:prSet presAssocID="{9A50798A-F2FD-4DC2-B177-EAC7F38C3416}" presName="conn2-1" presStyleLbl="parChTrans1D2" presStyleIdx="0" presStyleCnt="1"/>
      <dgm:spPr/>
      <dgm:t>
        <a:bodyPr/>
        <a:lstStyle/>
        <a:p>
          <a:endParaRPr lang="es-MX"/>
        </a:p>
      </dgm:t>
    </dgm:pt>
    <dgm:pt modelId="{58E1D185-BBA1-42F7-B19D-DFD093B24BD6}" type="pres">
      <dgm:prSet presAssocID="{9A50798A-F2FD-4DC2-B177-EAC7F38C3416}" presName="connTx" presStyleLbl="parChTrans1D2" presStyleIdx="0" presStyleCnt="1"/>
      <dgm:spPr/>
      <dgm:t>
        <a:bodyPr/>
        <a:lstStyle/>
        <a:p>
          <a:endParaRPr lang="es-MX"/>
        </a:p>
      </dgm:t>
    </dgm:pt>
    <dgm:pt modelId="{54B8C3B8-5EBB-4CBC-9840-95CC024AB202}" type="pres">
      <dgm:prSet presAssocID="{D42BE0BA-AF3F-45A0-9FA2-CF1EA137645D}" presName="root2" presStyleCnt="0"/>
      <dgm:spPr/>
    </dgm:pt>
    <dgm:pt modelId="{52E1E7F4-4EB3-465F-888E-341693B46C55}" type="pres">
      <dgm:prSet presAssocID="{D42BE0BA-AF3F-45A0-9FA2-CF1EA137645D}" presName="LevelTwoTextNode" presStyleLbl="node2" presStyleIdx="0" presStyleCnt="1">
        <dgm:presLayoutVars>
          <dgm:chPref val="3"/>
        </dgm:presLayoutVars>
      </dgm:prSet>
      <dgm:spPr/>
      <dgm:t>
        <a:bodyPr/>
        <a:lstStyle/>
        <a:p>
          <a:endParaRPr lang="es-MX"/>
        </a:p>
      </dgm:t>
    </dgm:pt>
    <dgm:pt modelId="{304EE1EF-8FB6-4B0D-92AC-EB8BE7B896DA}" type="pres">
      <dgm:prSet presAssocID="{D42BE0BA-AF3F-45A0-9FA2-CF1EA137645D}" presName="level3hierChild" presStyleCnt="0"/>
      <dgm:spPr/>
    </dgm:pt>
    <dgm:pt modelId="{B27E33A7-0134-47DE-B90A-1CE7147797BE}" type="pres">
      <dgm:prSet presAssocID="{5B1D7315-262F-4576-A2EB-B703486E9EB0}" presName="conn2-1" presStyleLbl="parChTrans1D3" presStyleIdx="0" presStyleCnt="6"/>
      <dgm:spPr/>
      <dgm:t>
        <a:bodyPr/>
        <a:lstStyle/>
        <a:p>
          <a:endParaRPr lang="es-MX"/>
        </a:p>
      </dgm:t>
    </dgm:pt>
    <dgm:pt modelId="{EB749CFB-CD3B-4C81-A36C-08BE7B7A807F}" type="pres">
      <dgm:prSet presAssocID="{5B1D7315-262F-4576-A2EB-B703486E9EB0}" presName="connTx" presStyleLbl="parChTrans1D3" presStyleIdx="0" presStyleCnt="6"/>
      <dgm:spPr/>
      <dgm:t>
        <a:bodyPr/>
        <a:lstStyle/>
        <a:p>
          <a:endParaRPr lang="es-MX"/>
        </a:p>
      </dgm:t>
    </dgm:pt>
    <dgm:pt modelId="{50CA1379-CB1C-4939-A50A-A1ED8982DD30}" type="pres">
      <dgm:prSet presAssocID="{DF1EF568-FD83-443F-A542-A65A14210BA8}" presName="root2" presStyleCnt="0"/>
      <dgm:spPr/>
    </dgm:pt>
    <dgm:pt modelId="{431DDE43-D232-406C-A87C-1DB937920A79}" type="pres">
      <dgm:prSet presAssocID="{DF1EF568-FD83-443F-A542-A65A14210BA8}" presName="LevelTwoTextNode" presStyleLbl="node3" presStyleIdx="0" presStyleCnt="6" custScaleX="154750">
        <dgm:presLayoutVars>
          <dgm:chPref val="3"/>
        </dgm:presLayoutVars>
      </dgm:prSet>
      <dgm:spPr/>
      <dgm:t>
        <a:bodyPr/>
        <a:lstStyle/>
        <a:p>
          <a:endParaRPr lang="es-MX"/>
        </a:p>
      </dgm:t>
    </dgm:pt>
    <dgm:pt modelId="{8A0A542F-91CC-4354-82FD-C70B997C096A}" type="pres">
      <dgm:prSet presAssocID="{DF1EF568-FD83-443F-A542-A65A14210BA8}" presName="level3hierChild" presStyleCnt="0"/>
      <dgm:spPr/>
    </dgm:pt>
    <dgm:pt modelId="{CCB87245-1283-4B42-8224-310DC71BEC6E}" type="pres">
      <dgm:prSet presAssocID="{FA221782-D0D2-4533-B26D-E9C95026514D}" presName="conn2-1" presStyleLbl="parChTrans1D3" presStyleIdx="1" presStyleCnt="6"/>
      <dgm:spPr/>
      <dgm:t>
        <a:bodyPr/>
        <a:lstStyle/>
        <a:p>
          <a:endParaRPr lang="es-MX"/>
        </a:p>
      </dgm:t>
    </dgm:pt>
    <dgm:pt modelId="{EC57C68E-CAA4-46F7-9026-00A7BE58A491}" type="pres">
      <dgm:prSet presAssocID="{FA221782-D0D2-4533-B26D-E9C95026514D}" presName="connTx" presStyleLbl="parChTrans1D3" presStyleIdx="1" presStyleCnt="6"/>
      <dgm:spPr/>
      <dgm:t>
        <a:bodyPr/>
        <a:lstStyle/>
        <a:p>
          <a:endParaRPr lang="es-MX"/>
        </a:p>
      </dgm:t>
    </dgm:pt>
    <dgm:pt modelId="{B1773E8E-9721-4009-9FA9-2CA2E342AAFB}" type="pres">
      <dgm:prSet presAssocID="{EC38E120-9B87-4EBF-BA3B-BCA902802EAF}" presName="root2" presStyleCnt="0"/>
      <dgm:spPr/>
    </dgm:pt>
    <dgm:pt modelId="{ABF235BA-97D7-48D9-826D-B234850E8C7A}" type="pres">
      <dgm:prSet presAssocID="{EC38E120-9B87-4EBF-BA3B-BCA902802EAF}" presName="LevelTwoTextNode" presStyleLbl="node3" presStyleIdx="1" presStyleCnt="6" custScaleX="147225">
        <dgm:presLayoutVars>
          <dgm:chPref val="3"/>
        </dgm:presLayoutVars>
      </dgm:prSet>
      <dgm:spPr/>
      <dgm:t>
        <a:bodyPr/>
        <a:lstStyle/>
        <a:p>
          <a:endParaRPr lang="es-MX"/>
        </a:p>
      </dgm:t>
    </dgm:pt>
    <dgm:pt modelId="{C8CFA58E-12CB-41B4-9634-0F793BED6F6E}" type="pres">
      <dgm:prSet presAssocID="{EC38E120-9B87-4EBF-BA3B-BCA902802EAF}" presName="level3hierChild" presStyleCnt="0"/>
      <dgm:spPr/>
    </dgm:pt>
    <dgm:pt modelId="{E0B2186A-B953-4A77-ABE8-0D027A11A0D4}" type="pres">
      <dgm:prSet presAssocID="{4764CA9B-A27E-4CA0-8269-B13A0899E5F9}" presName="conn2-1" presStyleLbl="parChTrans1D3" presStyleIdx="2" presStyleCnt="6"/>
      <dgm:spPr/>
      <dgm:t>
        <a:bodyPr/>
        <a:lstStyle/>
        <a:p>
          <a:endParaRPr lang="es-MX"/>
        </a:p>
      </dgm:t>
    </dgm:pt>
    <dgm:pt modelId="{597446AB-2F48-45A1-907D-55126AF52CCA}" type="pres">
      <dgm:prSet presAssocID="{4764CA9B-A27E-4CA0-8269-B13A0899E5F9}" presName="connTx" presStyleLbl="parChTrans1D3" presStyleIdx="2" presStyleCnt="6"/>
      <dgm:spPr/>
      <dgm:t>
        <a:bodyPr/>
        <a:lstStyle/>
        <a:p>
          <a:endParaRPr lang="es-MX"/>
        </a:p>
      </dgm:t>
    </dgm:pt>
    <dgm:pt modelId="{420CEAA6-2628-442A-BBB5-A5667D0E1EF8}" type="pres">
      <dgm:prSet presAssocID="{188DB777-89FC-435A-8F46-7C161FB0A33B}" presName="root2" presStyleCnt="0"/>
      <dgm:spPr/>
    </dgm:pt>
    <dgm:pt modelId="{E098533A-5527-4EAF-9C37-402F5C813901}" type="pres">
      <dgm:prSet presAssocID="{188DB777-89FC-435A-8F46-7C161FB0A33B}" presName="LevelTwoTextNode" presStyleLbl="node3" presStyleIdx="2" presStyleCnt="6" custScaleX="147225">
        <dgm:presLayoutVars>
          <dgm:chPref val="3"/>
        </dgm:presLayoutVars>
      </dgm:prSet>
      <dgm:spPr/>
      <dgm:t>
        <a:bodyPr/>
        <a:lstStyle/>
        <a:p>
          <a:endParaRPr lang="es-MX"/>
        </a:p>
      </dgm:t>
    </dgm:pt>
    <dgm:pt modelId="{197A53AA-CD04-488D-9820-F908502FC2DB}" type="pres">
      <dgm:prSet presAssocID="{188DB777-89FC-435A-8F46-7C161FB0A33B}" presName="level3hierChild" presStyleCnt="0"/>
      <dgm:spPr/>
    </dgm:pt>
    <dgm:pt modelId="{9DDA2105-D7AC-4AB7-AC70-9F5C9AC086DC}" type="pres">
      <dgm:prSet presAssocID="{E8A7A10F-7598-4767-9C81-1A0C25CEDA75}" presName="conn2-1" presStyleLbl="parChTrans1D3" presStyleIdx="3" presStyleCnt="6"/>
      <dgm:spPr/>
      <dgm:t>
        <a:bodyPr/>
        <a:lstStyle/>
        <a:p>
          <a:endParaRPr lang="es-MX"/>
        </a:p>
      </dgm:t>
    </dgm:pt>
    <dgm:pt modelId="{5EE1D69A-C3B8-4718-B3EB-FBA8E0157F4C}" type="pres">
      <dgm:prSet presAssocID="{E8A7A10F-7598-4767-9C81-1A0C25CEDA75}" presName="connTx" presStyleLbl="parChTrans1D3" presStyleIdx="3" presStyleCnt="6"/>
      <dgm:spPr/>
      <dgm:t>
        <a:bodyPr/>
        <a:lstStyle/>
        <a:p>
          <a:endParaRPr lang="es-MX"/>
        </a:p>
      </dgm:t>
    </dgm:pt>
    <dgm:pt modelId="{6BE916A7-BF5D-426E-9851-6140014D6904}" type="pres">
      <dgm:prSet presAssocID="{2659BAB2-E3DE-4AAA-A9E9-4B6942FBA3C1}" presName="root2" presStyleCnt="0"/>
      <dgm:spPr/>
    </dgm:pt>
    <dgm:pt modelId="{D9E7AB61-46AF-40E7-B14F-A05AC1343FD0}" type="pres">
      <dgm:prSet presAssocID="{2659BAB2-E3DE-4AAA-A9E9-4B6942FBA3C1}" presName="LevelTwoTextNode" presStyleLbl="node3" presStyleIdx="3" presStyleCnt="6" custScaleX="147225">
        <dgm:presLayoutVars>
          <dgm:chPref val="3"/>
        </dgm:presLayoutVars>
      </dgm:prSet>
      <dgm:spPr/>
      <dgm:t>
        <a:bodyPr/>
        <a:lstStyle/>
        <a:p>
          <a:endParaRPr lang="es-MX"/>
        </a:p>
      </dgm:t>
    </dgm:pt>
    <dgm:pt modelId="{F7A2875E-DB66-450B-9B87-22CCD267A183}" type="pres">
      <dgm:prSet presAssocID="{2659BAB2-E3DE-4AAA-A9E9-4B6942FBA3C1}" presName="level3hierChild" presStyleCnt="0"/>
      <dgm:spPr/>
    </dgm:pt>
    <dgm:pt modelId="{12C36C2D-BE34-4F0F-9E7D-DE8A3ADA0725}" type="pres">
      <dgm:prSet presAssocID="{CD5BF499-CF54-4E4D-8D0D-4AF7980B0893}" presName="conn2-1" presStyleLbl="parChTrans1D3" presStyleIdx="4" presStyleCnt="6"/>
      <dgm:spPr/>
      <dgm:t>
        <a:bodyPr/>
        <a:lstStyle/>
        <a:p>
          <a:endParaRPr lang="es-MX"/>
        </a:p>
      </dgm:t>
    </dgm:pt>
    <dgm:pt modelId="{1614212C-B567-477B-BADC-EF7ADB2BAA3E}" type="pres">
      <dgm:prSet presAssocID="{CD5BF499-CF54-4E4D-8D0D-4AF7980B0893}" presName="connTx" presStyleLbl="parChTrans1D3" presStyleIdx="4" presStyleCnt="6"/>
      <dgm:spPr/>
      <dgm:t>
        <a:bodyPr/>
        <a:lstStyle/>
        <a:p>
          <a:endParaRPr lang="es-MX"/>
        </a:p>
      </dgm:t>
    </dgm:pt>
    <dgm:pt modelId="{A742C27B-1C1C-4F6D-8D80-ABFF856ABE56}" type="pres">
      <dgm:prSet presAssocID="{C7E49833-604C-427C-82A7-AD839B5D4BF1}" presName="root2" presStyleCnt="0"/>
      <dgm:spPr/>
    </dgm:pt>
    <dgm:pt modelId="{55CB7648-57E0-483D-81E7-C994F90D55CE}" type="pres">
      <dgm:prSet presAssocID="{C7E49833-604C-427C-82A7-AD839B5D4BF1}" presName="LevelTwoTextNode" presStyleLbl="node3" presStyleIdx="4" presStyleCnt="6" custScaleX="147225">
        <dgm:presLayoutVars>
          <dgm:chPref val="3"/>
        </dgm:presLayoutVars>
      </dgm:prSet>
      <dgm:spPr/>
      <dgm:t>
        <a:bodyPr/>
        <a:lstStyle/>
        <a:p>
          <a:endParaRPr lang="es-MX"/>
        </a:p>
      </dgm:t>
    </dgm:pt>
    <dgm:pt modelId="{7CB9533D-E809-47A2-B32C-10DC74A0D863}" type="pres">
      <dgm:prSet presAssocID="{C7E49833-604C-427C-82A7-AD839B5D4BF1}" presName="level3hierChild" presStyleCnt="0"/>
      <dgm:spPr/>
    </dgm:pt>
    <dgm:pt modelId="{593D39C5-056F-4CC4-B956-220DC023E86F}" type="pres">
      <dgm:prSet presAssocID="{5618C85F-DC18-4C06-B50C-828B5D6AD607}" presName="conn2-1" presStyleLbl="parChTrans1D3" presStyleIdx="5" presStyleCnt="6"/>
      <dgm:spPr/>
      <dgm:t>
        <a:bodyPr/>
        <a:lstStyle/>
        <a:p>
          <a:endParaRPr lang="es-MX"/>
        </a:p>
      </dgm:t>
    </dgm:pt>
    <dgm:pt modelId="{4E043B86-F70A-41D2-88C5-013DD975605B}" type="pres">
      <dgm:prSet presAssocID="{5618C85F-DC18-4C06-B50C-828B5D6AD607}" presName="connTx" presStyleLbl="parChTrans1D3" presStyleIdx="5" presStyleCnt="6"/>
      <dgm:spPr/>
      <dgm:t>
        <a:bodyPr/>
        <a:lstStyle/>
        <a:p>
          <a:endParaRPr lang="es-MX"/>
        </a:p>
      </dgm:t>
    </dgm:pt>
    <dgm:pt modelId="{61AA372B-D663-4545-B72F-118EEA15A186}" type="pres">
      <dgm:prSet presAssocID="{ED6DE116-60F8-4AD5-8C64-E4180AFA7EA5}" presName="root2" presStyleCnt="0"/>
      <dgm:spPr/>
    </dgm:pt>
    <dgm:pt modelId="{17CFE3C2-15EB-4E19-A009-1015D15F5590}" type="pres">
      <dgm:prSet presAssocID="{ED6DE116-60F8-4AD5-8C64-E4180AFA7EA5}" presName="LevelTwoTextNode" presStyleLbl="node3" presStyleIdx="5" presStyleCnt="6" custScaleX="147233">
        <dgm:presLayoutVars>
          <dgm:chPref val="3"/>
        </dgm:presLayoutVars>
      </dgm:prSet>
      <dgm:spPr/>
      <dgm:t>
        <a:bodyPr/>
        <a:lstStyle/>
        <a:p>
          <a:endParaRPr lang="es-MX"/>
        </a:p>
      </dgm:t>
    </dgm:pt>
    <dgm:pt modelId="{19B3B353-503D-4F05-8A6A-202D22028987}" type="pres">
      <dgm:prSet presAssocID="{ED6DE116-60F8-4AD5-8C64-E4180AFA7EA5}" presName="level3hierChild" presStyleCnt="0"/>
      <dgm:spPr/>
    </dgm:pt>
  </dgm:ptLst>
  <dgm:cxnLst>
    <dgm:cxn modelId="{DC4B7228-C1E0-4153-9C71-03D2917B4A22}" type="presOf" srcId="{188DB777-89FC-435A-8F46-7C161FB0A33B}" destId="{E098533A-5527-4EAF-9C37-402F5C813901}" srcOrd="0" destOrd="0" presId="urn:microsoft.com/office/officeart/2008/layout/HorizontalMultiLevelHierarchy"/>
    <dgm:cxn modelId="{E022C860-8C4D-46CD-A070-156D99FF011E}" type="presOf" srcId="{9A50798A-F2FD-4DC2-B177-EAC7F38C3416}" destId="{F6363031-2E56-4AA2-944F-496419197AB6}" srcOrd="0"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E7CF59A8-30FE-48E6-ADE1-B79AF0B5733D}" type="presOf" srcId="{5B1D7315-262F-4576-A2EB-B703486E9EB0}" destId="{B27E33A7-0134-47DE-B90A-1CE7147797BE}" srcOrd="0" destOrd="0" presId="urn:microsoft.com/office/officeart/2008/layout/HorizontalMultiLevelHierarchy"/>
    <dgm:cxn modelId="{1CEDDEF4-6F29-4FEA-B236-80F907A14976}" type="presOf" srcId="{DF1EF568-FD83-443F-A542-A65A14210BA8}" destId="{431DDE43-D232-406C-A87C-1DB937920A79}" srcOrd="0" destOrd="0" presId="urn:microsoft.com/office/officeart/2008/layout/HorizontalMultiLevelHierarchy"/>
    <dgm:cxn modelId="{9347DBF3-6499-4240-A9B3-A4A4403C3647}" type="presOf" srcId="{E8A7A10F-7598-4767-9C81-1A0C25CEDA75}" destId="{5EE1D69A-C3B8-4718-B3EB-FBA8E0157F4C}" srcOrd="1" destOrd="0" presId="urn:microsoft.com/office/officeart/2008/layout/HorizontalMultiLevelHierarchy"/>
    <dgm:cxn modelId="{C47C3ED6-726D-4FB1-836F-966BD7F8C982}" type="presOf" srcId="{4764CA9B-A27E-4CA0-8269-B13A0899E5F9}" destId="{597446AB-2F48-45A1-907D-55126AF52CCA}" srcOrd="1" destOrd="0" presId="urn:microsoft.com/office/officeart/2008/layout/HorizontalMultiLevelHierarchy"/>
    <dgm:cxn modelId="{0C29F6C0-7B3D-4264-BF48-DECF7E159F9B}" type="presOf" srcId="{ED6DE116-60F8-4AD5-8C64-E4180AFA7EA5}" destId="{17CFE3C2-15EB-4E19-A009-1015D15F5590}" srcOrd="0" destOrd="0" presId="urn:microsoft.com/office/officeart/2008/layout/HorizontalMultiLevelHierarchy"/>
    <dgm:cxn modelId="{D422DDC1-82DB-411C-ADE6-3BE130CEA557}" type="presOf" srcId="{E8A7A10F-7598-4767-9C81-1A0C25CEDA75}" destId="{9DDA2105-D7AC-4AB7-AC70-9F5C9AC086DC}" srcOrd="0" destOrd="0" presId="urn:microsoft.com/office/officeart/2008/layout/HorizontalMultiLevelHierarchy"/>
    <dgm:cxn modelId="{BA48D157-8065-4E97-92E1-278C0D4B44DA}" srcId="{D42BE0BA-AF3F-45A0-9FA2-CF1EA137645D}" destId="{EC38E120-9B87-4EBF-BA3B-BCA902802EAF}" srcOrd="1" destOrd="0" parTransId="{FA221782-D0D2-4533-B26D-E9C95026514D}" sibTransId="{72F240DE-ECEA-4517-9B4E-BBCA9939B24E}"/>
    <dgm:cxn modelId="{4796D3A4-2071-4513-9605-B33604BB9CE9}" type="presOf" srcId="{0C20B8DB-170E-48D4-94C7-04B1D74F4E37}" destId="{1717008B-29AA-48B0-92EE-12FA7ACFD024}" srcOrd="0" destOrd="0" presId="urn:microsoft.com/office/officeart/2008/layout/HorizontalMultiLevelHierarchy"/>
    <dgm:cxn modelId="{6186D41E-DF83-4DF2-A60E-E0F7764541FA}" type="presOf" srcId="{D42BE0BA-AF3F-45A0-9FA2-CF1EA137645D}" destId="{52E1E7F4-4EB3-465F-888E-341693B46C55}" srcOrd="0" destOrd="0" presId="urn:microsoft.com/office/officeart/2008/layout/HorizontalMultiLevelHierarchy"/>
    <dgm:cxn modelId="{A4A61079-5103-458C-8577-98E06E77995E}" srcId="{D42BE0BA-AF3F-45A0-9FA2-CF1EA137645D}" destId="{ED6DE116-60F8-4AD5-8C64-E4180AFA7EA5}" srcOrd="5" destOrd="0" parTransId="{5618C85F-DC18-4C06-B50C-828B5D6AD607}" sibTransId="{D9C2D1E1-4E24-46AE-9682-C30C9C5483EA}"/>
    <dgm:cxn modelId="{89FF7453-E220-4347-B9B4-38C728FC4249}" srcId="{D42BE0BA-AF3F-45A0-9FA2-CF1EA137645D}" destId="{DF1EF568-FD83-443F-A542-A65A14210BA8}" srcOrd="0" destOrd="0" parTransId="{5B1D7315-262F-4576-A2EB-B703486E9EB0}" sibTransId="{1B46853E-B6E8-4CDF-B608-604306F616E7}"/>
    <dgm:cxn modelId="{B28E4C39-7765-4701-9ED1-182F591461C5}" srcId="{D42BE0BA-AF3F-45A0-9FA2-CF1EA137645D}" destId="{188DB777-89FC-435A-8F46-7C161FB0A33B}" srcOrd="2" destOrd="0" parTransId="{4764CA9B-A27E-4CA0-8269-B13A0899E5F9}" sibTransId="{7988F58D-85BC-4BE3-A8DF-3CF1C2F6363D}"/>
    <dgm:cxn modelId="{2035D50B-AB4B-4760-B7BD-B0F49A52546C}" srcId="{D42BE0BA-AF3F-45A0-9FA2-CF1EA137645D}" destId="{2659BAB2-E3DE-4AAA-A9E9-4B6942FBA3C1}" srcOrd="3" destOrd="0" parTransId="{E8A7A10F-7598-4767-9C81-1A0C25CEDA75}" sibTransId="{710FA2A8-43CD-4FC5-8CA4-D290C299B98D}"/>
    <dgm:cxn modelId="{6EC2C8AF-0441-4DCA-9F63-872DD6627123}" type="presOf" srcId="{FA221782-D0D2-4533-B26D-E9C95026514D}" destId="{CCB87245-1283-4B42-8224-310DC71BEC6E}" srcOrd="0" destOrd="0" presId="urn:microsoft.com/office/officeart/2008/layout/HorizontalMultiLevelHierarchy"/>
    <dgm:cxn modelId="{ADF30B7A-3BA2-46EB-8ADF-8FF14F6B9E32}" type="presOf" srcId="{5618C85F-DC18-4C06-B50C-828B5D6AD607}" destId="{593D39C5-056F-4CC4-B956-220DC023E86F}" srcOrd="0" destOrd="0" presId="urn:microsoft.com/office/officeart/2008/layout/HorizontalMultiLevelHierarchy"/>
    <dgm:cxn modelId="{7A444315-F246-4F95-A3C6-1F6A80658AC8}" srcId="{63CB2D90-5300-4A1B-AEF7-FCE9DD09E31E}" destId="{D42BE0BA-AF3F-45A0-9FA2-CF1EA137645D}" srcOrd="0" destOrd="0" parTransId="{9A50798A-F2FD-4DC2-B177-EAC7F38C3416}" sibTransId="{4BC79DB1-63E4-4346-913E-CFD29B9E1FFA}"/>
    <dgm:cxn modelId="{7D67A963-2929-4B24-BC1F-25FABF0B05CB}" type="presOf" srcId="{CD5BF499-CF54-4E4D-8D0D-4AF7980B0893}" destId="{1614212C-B567-477B-BADC-EF7ADB2BAA3E}" srcOrd="1" destOrd="0" presId="urn:microsoft.com/office/officeart/2008/layout/HorizontalMultiLevelHierarchy"/>
    <dgm:cxn modelId="{1843E887-F4D8-4A4A-BA55-D922BCEF7B45}" type="presOf" srcId="{5618C85F-DC18-4C06-B50C-828B5D6AD607}" destId="{4E043B86-F70A-41D2-88C5-013DD975605B}" srcOrd="1" destOrd="0" presId="urn:microsoft.com/office/officeart/2008/layout/HorizontalMultiLevelHierarchy"/>
    <dgm:cxn modelId="{8C772C10-7169-4379-AD35-8834E7A814BD}" type="presOf" srcId="{4764CA9B-A27E-4CA0-8269-B13A0899E5F9}" destId="{E0B2186A-B953-4A77-ABE8-0D027A11A0D4}" srcOrd="0" destOrd="0" presId="urn:microsoft.com/office/officeart/2008/layout/HorizontalMultiLevelHierarchy"/>
    <dgm:cxn modelId="{008BB36D-362C-4D45-9DC8-B5B092E1B515}" type="presOf" srcId="{5B1D7315-262F-4576-A2EB-B703486E9EB0}" destId="{EB749CFB-CD3B-4C81-A36C-08BE7B7A807F}" srcOrd="1" destOrd="0" presId="urn:microsoft.com/office/officeart/2008/layout/HorizontalMultiLevelHierarchy"/>
    <dgm:cxn modelId="{988A1E35-A4D9-434D-B65E-0B06EECEFC76}" type="presOf" srcId="{CD5BF499-CF54-4E4D-8D0D-4AF7980B0893}" destId="{12C36C2D-BE34-4F0F-9E7D-DE8A3ADA0725}" srcOrd="0" destOrd="0" presId="urn:microsoft.com/office/officeart/2008/layout/HorizontalMultiLevelHierarchy"/>
    <dgm:cxn modelId="{C0139797-6783-4338-A827-5C47A26AB9C8}" type="presOf" srcId="{EC38E120-9B87-4EBF-BA3B-BCA902802EAF}" destId="{ABF235BA-97D7-48D9-826D-B234850E8C7A}" srcOrd="0" destOrd="0" presId="urn:microsoft.com/office/officeart/2008/layout/HorizontalMultiLevelHierarchy"/>
    <dgm:cxn modelId="{D0EC0CD0-3D3C-4E8F-A901-20A61AF7597C}" type="presOf" srcId="{FA221782-D0D2-4533-B26D-E9C95026514D}" destId="{EC57C68E-CAA4-46F7-9026-00A7BE58A491}" srcOrd="1" destOrd="0" presId="urn:microsoft.com/office/officeart/2008/layout/HorizontalMultiLevelHierarchy"/>
    <dgm:cxn modelId="{A69744A7-5E81-478E-8A67-60DFAE0A2A53}" type="presOf" srcId="{9A50798A-F2FD-4DC2-B177-EAC7F38C3416}" destId="{58E1D185-BBA1-42F7-B19D-DFD093B24BD6}" srcOrd="1" destOrd="0" presId="urn:microsoft.com/office/officeart/2008/layout/HorizontalMultiLevelHierarchy"/>
    <dgm:cxn modelId="{351BBA6A-43F4-4A9D-9A9C-682E15C546AD}" type="presOf" srcId="{2659BAB2-E3DE-4AAA-A9E9-4B6942FBA3C1}" destId="{D9E7AB61-46AF-40E7-B14F-A05AC1343FD0}" srcOrd="0" destOrd="0" presId="urn:microsoft.com/office/officeart/2008/layout/HorizontalMultiLevelHierarchy"/>
    <dgm:cxn modelId="{0C00FCDF-B5C0-48BD-828C-B9A3AEE91DC1}" type="presOf" srcId="{63CB2D90-5300-4A1B-AEF7-FCE9DD09E31E}" destId="{14FAAB77-D9B1-42D4-B4F5-40DC38AF7B4D}" srcOrd="0" destOrd="0" presId="urn:microsoft.com/office/officeart/2008/layout/HorizontalMultiLevelHierarchy"/>
    <dgm:cxn modelId="{A1127CFB-1BC5-40B4-A75F-5BE35BD0D5FF}" srcId="{D42BE0BA-AF3F-45A0-9FA2-CF1EA137645D}" destId="{C7E49833-604C-427C-82A7-AD839B5D4BF1}" srcOrd="4" destOrd="0" parTransId="{CD5BF499-CF54-4E4D-8D0D-4AF7980B0893}" sibTransId="{2F212FB1-AD10-416F-A559-EA5F88D75868}"/>
    <dgm:cxn modelId="{E069937A-5E31-4303-9FD4-B4F0E466B8F1}" type="presOf" srcId="{C7E49833-604C-427C-82A7-AD839B5D4BF1}" destId="{55CB7648-57E0-483D-81E7-C994F90D55CE}" srcOrd="0" destOrd="0" presId="urn:microsoft.com/office/officeart/2008/layout/HorizontalMultiLevelHierarchy"/>
    <dgm:cxn modelId="{6CF4635F-F3AB-40A3-BA0A-F8D2E167BEFC}" type="presParOf" srcId="{1717008B-29AA-48B0-92EE-12FA7ACFD024}" destId="{523D94E2-FA30-4E65-8873-DAC0A0FF3E11}" srcOrd="0" destOrd="0" presId="urn:microsoft.com/office/officeart/2008/layout/HorizontalMultiLevelHierarchy"/>
    <dgm:cxn modelId="{8164CF99-BF08-4FCE-9211-B8DC8B99B8F5}" type="presParOf" srcId="{523D94E2-FA30-4E65-8873-DAC0A0FF3E11}" destId="{14FAAB77-D9B1-42D4-B4F5-40DC38AF7B4D}" srcOrd="0" destOrd="0" presId="urn:microsoft.com/office/officeart/2008/layout/HorizontalMultiLevelHierarchy"/>
    <dgm:cxn modelId="{10AEF4F1-0EBE-4160-B1B6-4E4413735841}" type="presParOf" srcId="{523D94E2-FA30-4E65-8873-DAC0A0FF3E11}" destId="{BE7C0F10-9542-4D60-8309-063CE4E56CC2}" srcOrd="1" destOrd="0" presId="urn:microsoft.com/office/officeart/2008/layout/HorizontalMultiLevelHierarchy"/>
    <dgm:cxn modelId="{68ADF2A5-529D-4EBF-A7A7-BE11E97E90DB}" type="presParOf" srcId="{BE7C0F10-9542-4D60-8309-063CE4E56CC2}" destId="{F6363031-2E56-4AA2-944F-496419197AB6}" srcOrd="0" destOrd="0" presId="urn:microsoft.com/office/officeart/2008/layout/HorizontalMultiLevelHierarchy"/>
    <dgm:cxn modelId="{31A53B19-4FD7-4575-B34C-359ACADC5AD2}" type="presParOf" srcId="{F6363031-2E56-4AA2-944F-496419197AB6}" destId="{58E1D185-BBA1-42F7-B19D-DFD093B24BD6}" srcOrd="0" destOrd="0" presId="urn:microsoft.com/office/officeart/2008/layout/HorizontalMultiLevelHierarchy"/>
    <dgm:cxn modelId="{A0557C33-7F32-4F61-8E2B-55BEED815096}" type="presParOf" srcId="{BE7C0F10-9542-4D60-8309-063CE4E56CC2}" destId="{54B8C3B8-5EBB-4CBC-9840-95CC024AB202}" srcOrd="1" destOrd="0" presId="urn:microsoft.com/office/officeart/2008/layout/HorizontalMultiLevelHierarchy"/>
    <dgm:cxn modelId="{6D1DC6D4-35C6-428D-91DD-D1BED7026B38}" type="presParOf" srcId="{54B8C3B8-5EBB-4CBC-9840-95CC024AB202}" destId="{52E1E7F4-4EB3-465F-888E-341693B46C55}" srcOrd="0" destOrd="0" presId="urn:microsoft.com/office/officeart/2008/layout/HorizontalMultiLevelHierarchy"/>
    <dgm:cxn modelId="{10E0FF4B-5743-45E9-9294-E1E89743B4D0}" type="presParOf" srcId="{54B8C3B8-5EBB-4CBC-9840-95CC024AB202}" destId="{304EE1EF-8FB6-4B0D-92AC-EB8BE7B896DA}" srcOrd="1" destOrd="0" presId="urn:microsoft.com/office/officeart/2008/layout/HorizontalMultiLevelHierarchy"/>
    <dgm:cxn modelId="{F84ED87B-7826-40BC-820A-6A747194C67D}" type="presParOf" srcId="{304EE1EF-8FB6-4B0D-92AC-EB8BE7B896DA}" destId="{B27E33A7-0134-47DE-B90A-1CE7147797BE}" srcOrd="0" destOrd="0" presId="urn:microsoft.com/office/officeart/2008/layout/HorizontalMultiLevelHierarchy"/>
    <dgm:cxn modelId="{4C317173-725F-4979-BAC0-C180264722DB}" type="presParOf" srcId="{B27E33A7-0134-47DE-B90A-1CE7147797BE}" destId="{EB749CFB-CD3B-4C81-A36C-08BE7B7A807F}" srcOrd="0" destOrd="0" presId="urn:microsoft.com/office/officeart/2008/layout/HorizontalMultiLevelHierarchy"/>
    <dgm:cxn modelId="{E6BD9F55-2AEE-4FB1-A4FB-FE818DAF56EA}" type="presParOf" srcId="{304EE1EF-8FB6-4B0D-92AC-EB8BE7B896DA}" destId="{50CA1379-CB1C-4939-A50A-A1ED8982DD30}" srcOrd="1" destOrd="0" presId="urn:microsoft.com/office/officeart/2008/layout/HorizontalMultiLevelHierarchy"/>
    <dgm:cxn modelId="{92589C7C-BC7E-4A0B-9667-280B19BCAD73}" type="presParOf" srcId="{50CA1379-CB1C-4939-A50A-A1ED8982DD30}" destId="{431DDE43-D232-406C-A87C-1DB937920A79}" srcOrd="0" destOrd="0" presId="urn:microsoft.com/office/officeart/2008/layout/HorizontalMultiLevelHierarchy"/>
    <dgm:cxn modelId="{63743C7F-04E5-4A3C-A526-5806E2A6C609}" type="presParOf" srcId="{50CA1379-CB1C-4939-A50A-A1ED8982DD30}" destId="{8A0A542F-91CC-4354-82FD-C70B997C096A}" srcOrd="1" destOrd="0" presId="urn:microsoft.com/office/officeart/2008/layout/HorizontalMultiLevelHierarchy"/>
    <dgm:cxn modelId="{4337C505-0B10-4C14-9F54-A31D142987BF}" type="presParOf" srcId="{304EE1EF-8FB6-4B0D-92AC-EB8BE7B896DA}" destId="{CCB87245-1283-4B42-8224-310DC71BEC6E}" srcOrd="2" destOrd="0" presId="urn:microsoft.com/office/officeart/2008/layout/HorizontalMultiLevelHierarchy"/>
    <dgm:cxn modelId="{D0B86596-A639-4BDD-9E1C-E9AAD891F0F7}" type="presParOf" srcId="{CCB87245-1283-4B42-8224-310DC71BEC6E}" destId="{EC57C68E-CAA4-46F7-9026-00A7BE58A491}" srcOrd="0" destOrd="0" presId="urn:microsoft.com/office/officeart/2008/layout/HorizontalMultiLevelHierarchy"/>
    <dgm:cxn modelId="{9B9694D2-4364-443A-9797-7FCDE5EEBD34}" type="presParOf" srcId="{304EE1EF-8FB6-4B0D-92AC-EB8BE7B896DA}" destId="{B1773E8E-9721-4009-9FA9-2CA2E342AAFB}" srcOrd="3" destOrd="0" presId="urn:microsoft.com/office/officeart/2008/layout/HorizontalMultiLevelHierarchy"/>
    <dgm:cxn modelId="{0D55036C-3EF8-4728-AC17-2A1CAF29E2A5}" type="presParOf" srcId="{B1773E8E-9721-4009-9FA9-2CA2E342AAFB}" destId="{ABF235BA-97D7-48D9-826D-B234850E8C7A}" srcOrd="0" destOrd="0" presId="urn:microsoft.com/office/officeart/2008/layout/HorizontalMultiLevelHierarchy"/>
    <dgm:cxn modelId="{0587EDCE-F9B6-4104-B3BC-DFB4984737AB}" type="presParOf" srcId="{B1773E8E-9721-4009-9FA9-2CA2E342AAFB}" destId="{C8CFA58E-12CB-41B4-9634-0F793BED6F6E}" srcOrd="1" destOrd="0" presId="urn:microsoft.com/office/officeart/2008/layout/HorizontalMultiLevelHierarchy"/>
    <dgm:cxn modelId="{A6EB9956-344F-41B7-9F4F-70D902290819}" type="presParOf" srcId="{304EE1EF-8FB6-4B0D-92AC-EB8BE7B896DA}" destId="{E0B2186A-B953-4A77-ABE8-0D027A11A0D4}" srcOrd="4" destOrd="0" presId="urn:microsoft.com/office/officeart/2008/layout/HorizontalMultiLevelHierarchy"/>
    <dgm:cxn modelId="{77CAF4BE-3217-4B0F-944F-D864DE703BB8}" type="presParOf" srcId="{E0B2186A-B953-4A77-ABE8-0D027A11A0D4}" destId="{597446AB-2F48-45A1-907D-55126AF52CCA}" srcOrd="0" destOrd="0" presId="urn:microsoft.com/office/officeart/2008/layout/HorizontalMultiLevelHierarchy"/>
    <dgm:cxn modelId="{CB8ADB33-0DD9-4FE5-9450-5D8F24BA93CB}" type="presParOf" srcId="{304EE1EF-8FB6-4B0D-92AC-EB8BE7B896DA}" destId="{420CEAA6-2628-442A-BBB5-A5667D0E1EF8}" srcOrd="5" destOrd="0" presId="urn:microsoft.com/office/officeart/2008/layout/HorizontalMultiLevelHierarchy"/>
    <dgm:cxn modelId="{DE4E0D64-2855-4380-A244-2C86D4D04671}" type="presParOf" srcId="{420CEAA6-2628-442A-BBB5-A5667D0E1EF8}" destId="{E098533A-5527-4EAF-9C37-402F5C813901}" srcOrd="0" destOrd="0" presId="urn:microsoft.com/office/officeart/2008/layout/HorizontalMultiLevelHierarchy"/>
    <dgm:cxn modelId="{69270224-51C9-497F-AD96-C2E5CD6C9484}" type="presParOf" srcId="{420CEAA6-2628-442A-BBB5-A5667D0E1EF8}" destId="{197A53AA-CD04-488D-9820-F908502FC2DB}" srcOrd="1" destOrd="0" presId="urn:microsoft.com/office/officeart/2008/layout/HorizontalMultiLevelHierarchy"/>
    <dgm:cxn modelId="{A87E640F-A2C4-4EF5-995C-995841A8DDBD}" type="presParOf" srcId="{304EE1EF-8FB6-4B0D-92AC-EB8BE7B896DA}" destId="{9DDA2105-D7AC-4AB7-AC70-9F5C9AC086DC}" srcOrd="6" destOrd="0" presId="urn:microsoft.com/office/officeart/2008/layout/HorizontalMultiLevelHierarchy"/>
    <dgm:cxn modelId="{5CE40824-03D8-4458-B361-1A10005C331C}" type="presParOf" srcId="{9DDA2105-D7AC-4AB7-AC70-9F5C9AC086DC}" destId="{5EE1D69A-C3B8-4718-B3EB-FBA8E0157F4C}" srcOrd="0" destOrd="0" presId="urn:microsoft.com/office/officeart/2008/layout/HorizontalMultiLevelHierarchy"/>
    <dgm:cxn modelId="{F3E16FC9-A624-4CBB-998D-EBCCE06030A5}" type="presParOf" srcId="{304EE1EF-8FB6-4B0D-92AC-EB8BE7B896DA}" destId="{6BE916A7-BF5D-426E-9851-6140014D6904}" srcOrd="7" destOrd="0" presId="urn:microsoft.com/office/officeart/2008/layout/HorizontalMultiLevelHierarchy"/>
    <dgm:cxn modelId="{39A5DC23-4F24-4413-AB13-181590736469}" type="presParOf" srcId="{6BE916A7-BF5D-426E-9851-6140014D6904}" destId="{D9E7AB61-46AF-40E7-B14F-A05AC1343FD0}" srcOrd="0" destOrd="0" presId="urn:microsoft.com/office/officeart/2008/layout/HorizontalMultiLevelHierarchy"/>
    <dgm:cxn modelId="{14BBC7F5-430C-49D5-8498-8E2C5663E9DA}" type="presParOf" srcId="{6BE916A7-BF5D-426E-9851-6140014D6904}" destId="{F7A2875E-DB66-450B-9B87-22CCD267A183}" srcOrd="1" destOrd="0" presId="urn:microsoft.com/office/officeart/2008/layout/HorizontalMultiLevelHierarchy"/>
    <dgm:cxn modelId="{5EC64416-CE52-426E-8C42-301685E3CE7E}" type="presParOf" srcId="{304EE1EF-8FB6-4B0D-92AC-EB8BE7B896DA}" destId="{12C36C2D-BE34-4F0F-9E7D-DE8A3ADA0725}" srcOrd="8" destOrd="0" presId="urn:microsoft.com/office/officeart/2008/layout/HorizontalMultiLevelHierarchy"/>
    <dgm:cxn modelId="{140B5FEC-56C2-4EBE-BC8C-ED597D0C6951}" type="presParOf" srcId="{12C36C2D-BE34-4F0F-9E7D-DE8A3ADA0725}" destId="{1614212C-B567-477B-BADC-EF7ADB2BAA3E}" srcOrd="0" destOrd="0" presId="urn:microsoft.com/office/officeart/2008/layout/HorizontalMultiLevelHierarchy"/>
    <dgm:cxn modelId="{F5326DEE-B3E4-4D0A-A8C6-43C28A2E4FD6}" type="presParOf" srcId="{304EE1EF-8FB6-4B0D-92AC-EB8BE7B896DA}" destId="{A742C27B-1C1C-4F6D-8D80-ABFF856ABE56}" srcOrd="9" destOrd="0" presId="urn:microsoft.com/office/officeart/2008/layout/HorizontalMultiLevelHierarchy"/>
    <dgm:cxn modelId="{B19E44B2-7A01-4587-8ABC-9B964B2AD931}" type="presParOf" srcId="{A742C27B-1C1C-4F6D-8D80-ABFF856ABE56}" destId="{55CB7648-57E0-483D-81E7-C994F90D55CE}" srcOrd="0" destOrd="0" presId="urn:microsoft.com/office/officeart/2008/layout/HorizontalMultiLevelHierarchy"/>
    <dgm:cxn modelId="{71836F24-4417-4F17-A4E5-E900A3BD906F}" type="presParOf" srcId="{A742C27B-1C1C-4F6D-8D80-ABFF856ABE56}" destId="{7CB9533D-E809-47A2-B32C-10DC74A0D863}" srcOrd="1" destOrd="0" presId="urn:microsoft.com/office/officeart/2008/layout/HorizontalMultiLevelHierarchy"/>
    <dgm:cxn modelId="{EED93F88-C135-4F1C-B849-73F992F2CAD7}" type="presParOf" srcId="{304EE1EF-8FB6-4B0D-92AC-EB8BE7B896DA}" destId="{593D39C5-056F-4CC4-B956-220DC023E86F}" srcOrd="10" destOrd="0" presId="urn:microsoft.com/office/officeart/2008/layout/HorizontalMultiLevelHierarchy"/>
    <dgm:cxn modelId="{7CEBA170-F3F7-49C9-857F-D85D0697D075}" type="presParOf" srcId="{593D39C5-056F-4CC4-B956-220DC023E86F}" destId="{4E043B86-F70A-41D2-88C5-013DD975605B}" srcOrd="0" destOrd="0" presId="urn:microsoft.com/office/officeart/2008/layout/HorizontalMultiLevelHierarchy"/>
    <dgm:cxn modelId="{106DF5F8-4253-467B-A6F6-CCF1E5E4B041}" type="presParOf" srcId="{304EE1EF-8FB6-4B0D-92AC-EB8BE7B896DA}" destId="{61AA372B-D663-4545-B72F-118EEA15A186}" srcOrd="11" destOrd="0" presId="urn:microsoft.com/office/officeart/2008/layout/HorizontalMultiLevelHierarchy"/>
    <dgm:cxn modelId="{40DA8DBE-13DD-4B96-A511-C22049296587}" type="presParOf" srcId="{61AA372B-D663-4545-B72F-118EEA15A186}" destId="{17CFE3C2-15EB-4E19-A009-1015D15F5590}" srcOrd="0" destOrd="0" presId="urn:microsoft.com/office/officeart/2008/layout/HorizontalMultiLevelHierarchy"/>
    <dgm:cxn modelId="{53F5CE41-6BE8-455E-9F5B-CAFAA8B6E025}" type="presParOf" srcId="{61AA372B-D663-4545-B72F-118EEA15A186}" destId="{19B3B353-503D-4F05-8A6A-202D2202898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5BE5E312-ECDE-40B8-B3CC-C2E0F7E93A2D}"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F4E38996-C67A-466A-8E8A-041929C5A10A}"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1800" b="1" dirty="0" smtClean="0"/>
            <a:t>COMITÉ DE PARTICIPACIÓN CIUDADANA</a:t>
          </a:r>
          <a:endParaRPr lang="es-MX" sz="18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D42BE0BA-AF3F-45A0-9FA2-CF1EA137645D}">
      <dgm:prSet phldrT="[Texto]" custT="1"/>
      <dgm:spPr/>
      <dgm:t>
        <a:bodyPr/>
        <a:lstStyle/>
        <a:p>
          <a:pPr algn="ctr"/>
          <a:r>
            <a:rPr lang="es-MX" sz="1800" b="1" dirty="0" smtClean="0"/>
            <a:t>PROPONER AL CC LOS FORMATOS DE LAS DECLARACIONES PATRIMONIAL, DE INTERESES Y FISCAL DE LOS SERVIDORES PÚBLICOS</a:t>
          </a:r>
          <a:endParaRPr lang="es-MX" sz="1800" b="1" dirty="0"/>
        </a:p>
      </dgm:t>
    </dgm:pt>
    <dgm:pt modelId="{9A50798A-F2FD-4DC2-B177-EAC7F38C3416}" type="parTrans" cxnId="{7A444315-F246-4F95-A3C6-1F6A80658AC8}">
      <dgm:prSet/>
      <dgm:spPr/>
      <dgm:t>
        <a:bodyPr/>
        <a:lstStyle/>
        <a:p>
          <a:endParaRPr lang="es-MX"/>
        </a:p>
      </dgm:t>
    </dgm:pt>
    <dgm:pt modelId="{4BC79DB1-63E4-4346-913E-CFD29B9E1FFA}" type="sibTrans" cxnId="{7A444315-F246-4F95-A3C6-1F6A80658AC8}">
      <dgm:prSet/>
      <dgm:spPr/>
      <dgm:t>
        <a:bodyPr/>
        <a:lstStyle/>
        <a:p>
          <a:endParaRPr lang="es-MX"/>
        </a:p>
      </dgm:t>
    </dgm:pt>
    <dgm:pt modelId="{7DDA1880-AB5F-47C1-BA9A-C24D1618F0A9}">
      <dgm:prSet phldrT="[Texto]" custT="1"/>
      <dgm:spPr/>
      <dgm:t>
        <a:bodyPr/>
        <a:lstStyle/>
        <a:p>
          <a:pPr algn="ctr"/>
          <a:r>
            <a:rPr lang="es-MX" sz="1800" b="1" dirty="0" smtClean="0"/>
            <a:t>SOLICITAR AL CC QUE EMITA EXHORTOS PÚBLICOS  A LAS AUTORIDADES CUANDO ALGÚN HECHO DE CORRUPCIÓN REQUIERA ACLARACIÓN </a:t>
          </a:r>
          <a:endParaRPr lang="es-MX" sz="1800" b="1" dirty="0"/>
        </a:p>
      </dgm:t>
    </dgm:pt>
    <dgm:pt modelId="{E1D731E3-52DE-4B23-9A3A-EE3FAD54A7DD}" type="parTrans" cxnId="{34771744-70EB-433E-A095-069179E2606E}">
      <dgm:prSet/>
      <dgm:spPr/>
      <dgm:t>
        <a:bodyPr/>
        <a:lstStyle/>
        <a:p>
          <a:endParaRPr lang="es-MX"/>
        </a:p>
      </dgm:t>
    </dgm:pt>
    <dgm:pt modelId="{0A868F9D-7015-44A2-87B3-215C665C291F}" type="sibTrans" cxnId="{34771744-70EB-433E-A095-069179E2606E}">
      <dgm:prSet/>
      <dgm:spPr/>
      <dgm:t>
        <a:bodyPr/>
        <a:lstStyle/>
        <a:p>
          <a:endParaRPr lang="es-MX"/>
        </a:p>
      </dgm:t>
    </dgm:pt>
    <dgm:pt modelId="{C5C10CA6-5BE1-457D-AFFE-53F55F24034B}">
      <dgm:prSet phldrT="[Texto]" custT="1"/>
      <dgm:spPr/>
      <dgm:t>
        <a:bodyPr/>
        <a:lstStyle/>
        <a:p>
          <a:pPr algn="ctr"/>
          <a:r>
            <a:rPr lang="es-MX" sz="1800" b="1" dirty="0" smtClean="0"/>
            <a:t>PROPONER REGLAS Y PROCEDIMIENTOS PARA RECIBIR PETICIONES, SOLICITUDES Y DENUNCIAS FUNDADAS DE LA SOCIEDAD Y REMITIRLAS A ENTIDADES FISCALIZADORAS</a:t>
          </a:r>
          <a:endParaRPr lang="es-MX" sz="1800" b="1" dirty="0"/>
        </a:p>
      </dgm:t>
    </dgm:pt>
    <dgm:pt modelId="{89EAAA75-B950-4DE7-A149-05B2FBDF9BA5}" type="parTrans" cxnId="{84A3FF10-3433-48AA-8E88-9AA3F147DE94}">
      <dgm:prSet/>
      <dgm:spPr/>
      <dgm:t>
        <a:bodyPr/>
        <a:lstStyle/>
        <a:p>
          <a:endParaRPr lang="es-MX"/>
        </a:p>
      </dgm:t>
    </dgm:pt>
    <dgm:pt modelId="{733FBFCB-95D8-4068-895C-70EB2DCDBFED}" type="sibTrans" cxnId="{84A3FF10-3433-48AA-8E88-9AA3F147DE94}">
      <dgm:prSet/>
      <dgm:spPr/>
      <dgm:t>
        <a:bodyPr/>
        <a:lstStyle/>
        <a:p>
          <a:endParaRPr lang="es-MX"/>
        </a:p>
      </dgm:t>
    </dgm:pt>
    <dgm:pt modelId="{F5D58E9D-229B-4523-84AF-95628327FD17}">
      <dgm:prSet phldrT="[Texto]" custT="1"/>
      <dgm:spPr/>
      <dgm:t>
        <a:bodyPr/>
        <a:lstStyle/>
        <a:p>
          <a:pPr algn="ctr"/>
          <a:r>
            <a:rPr lang="es-MX" sz="1800" b="1" dirty="0" smtClean="0"/>
            <a:t>ACCEDER SIN RESTRICCIÓN ALGUNA A LA INFORMACIÓN DEL SNA </a:t>
          </a:r>
          <a:endParaRPr lang="es-MX" sz="1800" b="1" dirty="0"/>
        </a:p>
      </dgm:t>
    </dgm:pt>
    <dgm:pt modelId="{4AA5242A-B794-4C10-94D5-9AF6167D481F}" type="parTrans" cxnId="{C06AA29D-9D9C-4290-AC2D-A684C1106A3F}">
      <dgm:prSet/>
      <dgm:spPr/>
      <dgm:t>
        <a:bodyPr/>
        <a:lstStyle/>
        <a:p>
          <a:endParaRPr lang="es-MX"/>
        </a:p>
      </dgm:t>
    </dgm:pt>
    <dgm:pt modelId="{36D6F654-21CE-4BDD-A3CC-83B42980BEBC}" type="sibTrans" cxnId="{C06AA29D-9D9C-4290-AC2D-A684C1106A3F}">
      <dgm:prSet/>
      <dgm:spPr/>
      <dgm:t>
        <a:bodyPr/>
        <a:lstStyle/>
        <a:p>
          <a:endParaRPr lang="es-MX"/>
        </a:p>
      </dgm:t>
    </dgm:pt>
    <dgm:pt modelId="{138E1F4F-ED36-4EF0-8148-99105FD824CE}">
      <dgm:prSet phldrT="[Texto]" custT="1"/>
      <dgm:spPr/>
      <dgm:t>
        <a:bodyPr/>
        <a:lstStyle/>
        <a:p>
          <a:pPr algn="ctr"/>
          <a:r>
            <a:rPr lang="es-MX" sz="1800" b="1" dirty="0" smtClean="0"/>
            <a:t>FUNCIONES</a:t>
          </a:r>
          <a:endParaRPr lang="es-MX" sz="1800" b="1" dirty="0"/>
        </a:p>
      </dgm:t>
    </dgm:pt>
    <dgm:pt modelId="{85366354-2AAD-49CF-853F-36C02301B035}" type="parTrans" cxnId="{45EF2154-D729-46BA-B6AD-CC27D835F80B}">
      <dgm:prSet/>
      <dgm:spPr/>
      <dgm:t>
        <a:bodyPr/>
        <a:lstStyle/>
        <a:p>
          <a:endParaRPr lang="es-MX"/>
        </a:p>
      </dgm:t>
    </dgm:pt>
    <dgm:pt modelId="{003F4F0D-5FBF-47DD-BA76-2683A2FF350C}" type="sibTrans" cxnId="{45EF2154-D729-46BA-B6AD-CC27D835F80B}">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56210">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E6C2741B-AF6E-4FCA-9DB4-D4A4DBCC9DB0}" type="pres">
      <dgm:prSet presAssocID="{85366354-2AAD-49CF-853F-36C02301B035}" presName="conn2-1" presStyleLbl="parChTrans1D2" presStyleIdx="0" presStyleCnt="1"/>
      <dgm:spPr/>
      <dgm:t>
        <a:bodyPr/>
        <a:lstStyle/>
        <a:p>
          <a:endParaRPr lang="es-MX"/>
        </a:p>
      </dgm:t>
    </dgm:pt>
    <dgm:pt modelId="{401BA86B-1B18-45B5-B1A4-8293F44FE166}" type="pres">
      <dgm:prSet presAssocID="{85366354-2AAD-49CF-853F-36C02301B035}" presName="connTx" presStyleLbl="parChTrans1D2" presStyleIdx="0" presStyleCnt="1"/>
      <dgm:spPr/>
      <dgm:t>
        <a:bodyPr/>
        <a:lstStyle/>
        <a:p>
          <a:endParaRPr lang="es-MX"/>
        </a:p>
      </dgm:t>
    </dgm:pt>
    <dgm:pt modelId="{95911617-813B-47EF-A465-763F302F5A46}" type="pres">
      <dgm:prSet presAssocID="{138E1F4F-ED36-4EF0-8148-99105FD824CE}" presName="root2" presStyleCnt="0"/>
      <dgm:spPr/>
    </dgm:pt>
    <dgm:pt modelId="{9BB51A07-A270-46A7-8C30-66462CE066AF}" type="pres">
      <dgm:prSet presAssocID="{138E1F4F-ED36-4EF0-8148-99105FD824CE}" presName="LevelTwoTextNode" presStyleLbl="node2" presStyleIdx="0" presStyleCnt="1" custScaleX="73526">
        <dgm:presLayoutVars>
          <dgm:chPref val="3"/>
        </dgm:presLayoutVars>
      </dgm:prSet>
      <dgm:spPr/>
      <dgm:t>
        <a:bodyPr/>
        <a:lstStyle/>
        <a:p>
          <a:endParaRPr lang="es-MX"/>
        </a:p>
      </dgm:t>
    </dgm:pt>
    <dgm:pt modelId="{D9CD94B6-6866-4259-A7D9-14EEA66EF0DE}" type="pres">
      <dgm:prSet presAssocID="{138E1F4F-ED36-4EF0-8148-99105FD824CE}" presName="level3hierChild" presStyleCnt="0"/>
      <dgm:spPr/>
    </dgm:pt>
    <dgm:pt modelId="{F6363031-2E56-4AA2-944F-496419197AB6}" type="pres">
      <dgm:prSet presAssocID="{9A50798A-F2FD-4DC2-B177-EAC7F38C3416}" presName="conn2-1" presStyleLbl="parChTrans1D3" presStyleIdx="0" presStyleCnt="4"/>
      <dgm:spPr/>
      <dgm:t>
        <a:bodyPr/>
        <a:lstStyle/>
        <a:p>
          <a:endParaRPr lang="es-MX"/>
        </a:p>
      </dgm:t>
    </dgm:pt>
    <dgm:pt modelId="{58E1D185-BBA1-42F7-B19D-DFD093B24BD6}" type="pres">
      <dgm:prSet presAssocID="{9A50798A-F2FD-4DC2-B177-EAC7F38C3416}" presName="connTx" presStyleLbl="parChTrans1D3" presStyleIdx="0" presStyleCnt="4"/>
      <dgm:spPr/>
      <dgm:t>
        <a:bodyPr/>
        <a:lstStyle/>
        <a:p>
          <a:endParaRPr lang="es-MX"/>
        </a:p>
      </dgm:t>
    </dgm:pt>
    <dgm:pt modelId="{54B8C3B8-5EBB-4CBC-9840-95CC024AB202}" type="pres">
      <dgm:prSet presAssocID="{D42BE0BA-AF3F-45A0-9FA2-CF1EA137645D}" presName="root2" presStyleCnt="0"/>
      <dgm:spPr/>
    </dgm:pt>
    <dgm:pt modelId="{52E1E7F4-4EB3-465F-888E-341693B46C55}" type="pres">
      <dgm:prSet presAssocID="{D42BE0BA-AF3F-45A0-9FA2-CF1EA137645D}" presName="LevelTwoTextNode" presStyleLbl="node3" presStyleIdx="0" presStyleCnt="4" custScaleX="141496" custScaleY="153987">
        <dgm:presLayoutVars>
          <dgm:chPref val="3"/>
        </dgm:presLayoutVars>
      </dgm:prSet>
      <dgm:spPr/>
      <dgm:t>
        <a:bodyPr/>
        <a:lstStyle/>
        <a:p>
          <a:endParaRPr lang="es-MX"/>
        </a:p>
      </dgm:t>
    </dgm:pt>
    <dgm:pt modelId="{304EE1EF-8FB6-4B0D-92AC-EB8BE7B896DA}" type="pres">
      <dgm:prSet presAssocID="{D42BE0BA-AF3F-45A0-9FA2-CF1EA137645D}" presName="level3hierChild" presStyleCnt="0"/>
      <dgm:spPr/>
    </dgm:pt>
    <dgm:pt modelId="{C8C3BD84-60C2-4B05-868F-30560BA4FEF1}" type="pres">
      <dgm:prSet presAssocID="{E1D731E3-52DE-4B23-9A3A-EE3FAD54A7DD}" presName="conn2-1" presStyleLbl="parChTrans1D3" presStyleIdx="1" presStyleCnt="4"/>
      <dgm:spPr/>
      <dgm:t>
        <a:bodyPr/>
        <a:lstStyle/>
        <a:p>
          <a:endParaRPr lang="es-MX"/>
        </a:p>
      </dgm:t>
    </dgm:pt>
    <dgm:pt modelId="{E1329A94-6FC4-4347-9FD6-C74A9A3D4F26}" type="pres">
      <dgm:prSet presAssocID="{E1D731E3-52DE-4B23-9A3A-EE3FAD54A7DD}" presName="connTx" presStyleLbl="parChTrans1D3" presStyleIdx="1" presStyleCnt="4"/>
      <dgm:spPr/>
      <dgm:t>
        <a:bodyPr/>
        <a:lstStyle/>
        <a:p>
          <a:endParaRPr lang="es-MX"/>
        </a:p>
      </dgm:t>
    </dgm:pt>
    <dgm:pt modelId="{394B2DDF-1143-4D36-9CDC-FB3A487D2DC6}" type="pres">
      <dgm:prSet presAssocID="{7DDA1880-AB5F-47C1-BA9A-C24D1618F0A9}" presName="root2" presStyleCnt="0"/>
      <dgm:spPr/>
    </dgm:pt>
    <dgm:pt modelId="{0E9FA85A-59AB-48EF-8053-BD8025140E1D}" type="pres">
      <dgm:prSet presAssocID="{7DDA1880-AB5F-47C1-BA9A-C24D1618F0A9}" presName="LevelTwoTextNode" presStyleLbl="node3" presStyleIdx="1" presStyleCnt="4" custScaleX="141496" custScaleY="153987">
        <dgm:presLayoutVars>
          <dgm:chPref val="3"/>
        </dgm:presLayoutVars>
      </dgm:prSet>
      <dgm:spPr/>
      <dgm:t>
        <a:bodyPr/>
        <a:lstStyle/>
        <a:p>
          <a:endParaRPr lang="es-MX"/>
        </a:p>
      </dgm:t>
    </dgm:pt>
    <dgm:pt modelId="{2117AA8D-71B7-4AA0-B7D4-DD68D82B5754}" type="pres">
      <dgm:prSet presAssocID="{7DDA1880-AB5F-47C1-BA9A-C24D1618F0A9}" presName="level3hierChild" presStyleCnt="0"/>
      <dgm:spPr/>
    </dgm:pt>
    <dgm:pt modelId="{C77E04A3-530F-438B-93F5-E2F5C159D311}" type="pres">
      <dgm:prSet presAssocID="{89EAAA75-B950-4DE7-A149-05B2FBDF9BA5}" presName="conn2-1" presStyleLbl="parChTrans1D3" presStyleIdx="2" presStyleCnt="4"/>
      <dgm:spPr/>
      <dgm:t>
        <a:bodyPr/>
        <a:lstStyle/>
        <a:p>
          <a:endParaRPr lang="es-MX"/>
        </a:p>
      </dgm:t>
    </dgm:pt>
    <dgm:pt modelId="{E071ED8C-37C6-4611-B882-991025A09562}" type="pres">
      <dgm:prSet presAssocID="{89EAAA75-B950-4DE7-A149-05B2FBDF9BA5}" presName="connTx" presStyleLbl="parChTrans1D3" presStyleIdx="2" presStyleCnt="4"/>
      <dgm:spPr/>
      <dgm:t>
        <a:bodyPr/>
        <a:lstStyle/>
        <a:p>
          <a:endParaRPr lang="es-MX"/>
        </a:p>
      </dgm:t>
    </dgm:pt>
    <dgm:pt modelId="{85866B9A-5BCE-4D97-BA51-7D879EE1F288}" type="pres">
      <dgm:prSet presAssocID="{C5C10CA6-5BE1-457D-AFFE-53F55F24034B}" presName="root2" presStyleCnt="0"/>
      <dgm:spPr/>
    </dgm:pt>
    <dgm:pt modelId="{75718FCA-8C25-49EF-B8B7-D8574A6401B9}" type="pres">
      <dgm:prSet presAssocID="{C5C10CA6-5BE1-457D-AFFE-53F55F24034B}" presName="LevelTwoTextNode" presStyleLbl="node3" presStyleIdx="2" presStyleCnt="4" custScaleX="141496" custScaleY="153987">
        <dgm:presLayoutVars>
          <dgm:chPref val="3"/>
        </dgm:presLayoutVars>
      </dgm:prSet>
      <dgm:spPr/>
      <dgm:t>
        <a:bodyPr/>
        <a:lstStyle/>
        <a:p>
          <a:endParaRPr lang="es-MX"/>
        </a:p>
      </dgm:t>
    </dgm:pt>
    <dgm:pt modelId="{989A5EB5-3306-42FF-91F7-4A6E6597D32C}" type="pres">
      <dgm:prSet presAssocID="{C5C10CA6-5BE1-457D-AFFE-53F55F24034B}" presName="level3hierChild" presStyleCnt="0"/>
      <dgm:spPr/>
    </dgm:pt>
    <dgm:pt modelId="{CDC96C75-FE17-4BB8-8EE7-E63BA35B9B40}" type="pres">
      <dgm:prSet presAssocID="{4AA5242A-B794-4C10-94D5-9AF6167D481F}" presName="conn2-1" presStyleLbl="parChTrans1D3" presStyleIdx="3" presStyleCnt="4"/>
      <dgm:spPr/>
      <dgm:t>
        <a:bodyPr/>
        <a:lstStyle/>
        <a:p>
          <a:endParaRPr lang="es-MX"/>
        </a:p>
      </dgm:t>
    </dgm:pt>
    <dgm:pt modelId="{6DCDC11D-F9EB-45C9-B73F-0694DC7012A1}" type="pres">
      <dgm:prSet presAssocID="{4AA5242A-B794-4C10-94D5-9AF6167D481F}" presName="connTx" presStyleLbl="parChTrans1D3" presStyleIdx="3" presStyleCnt="4"/>
      <dgm:spPr/>
      <dgm:t>
        <a:bodyPr/>
        <a:lstStyle/>
        <a:p>
          <a:endParaRPr lang="es-MX"/>
        </a:p>
      </dgm:t>
    </dgm:pt>
    <dgm:pt modelId="{E6E743C8-36F7-4F06-8B91-0EC4364B301B}" type="pres">
      <dgm:prSet presAssocID="{F5D58E9D-229B-4523-84AF-95628327FD17}" presName="root2" presStyleCnt="0"/>
      <dgm:spPr/>
    </dgm:pt>
    <dgm:pt modelId="{6C1F5B3A-4F45-499A-AC39-56FF1AEFC029}" type="pres">
      <dgm:prSet presAssocID="{F5D58E9D-229B-4523-84AF-95628327FD17}" presName="LevelTwoTextNode" presStyleLbl="node3" presStyleIdx="3" presStyleCnt="4" custScaleX="141496" custScaleY="112139">
        <dgm:presLayoutVars>
          <dgm:chPref val="3"/>
        </dgm:presLayoutVars>
      </dgm:prSet>
      <dgm:spPr/>
      <dgm:t>
        <a:bodyPr/>
        <a:lstStyle/>
        <a:p>
          <a:endParaRPr lang="es-MX"/>
        </a:p>
      </dgm:t>
    </dgm:pt>
    <dgm:pt modelId="{0113A700-975C-4119-A212-2CF3D9F0EDF5}" type="pres">
      <dgm:prSet presAssocID="{F5D58E9D-229B-4523-84AF-95628327FD17}" presName="level3hierChild" presStyleCnt="0"/>
      <dgm:spPr/>
    </dgm:pt>
  </dgm:ptLst>
  <dgm:cxnLst>
    <dgm:cxn modelId="{C1BFD93F-61E7-436B-B363-AC7A3C34638F}" type="presOf" srcId="{85366354-2AAD-49CF-853F-36C02301B035}" destId="{401BA86B-1B18-45B5-B1A4-8293F44FE166}" srcOrd="1" destOrd="0" presId="urn:microsoft.com/office/officeart/2008/layout/HorizontalMultiLevelHierarchy"/>
    <dgm:cxn modelId="{BC742B6E-7A4F-4F0F-AD32-FF3230D6854A}" type="presOf" srcId="{138E1F4F-ED36-4EF0-8148-99105FD824CE}" destId="{9BB51A07-A270-46A7-8C30-66462CE066AF}" srcOrd="0" destOrd="0" presId="urn:microsoft.com/office/officeart/2008/layout/HorizontalMultiLevelHierarchy"/>
    <dgm:cxn modelId="{C7599189-4FC9-4321-9F3F-AB237AE9BC9A}" type="presOf" srcId="{0C20B8DB-170E-48D4-94C7-04B1D74F4E37}" destId="{1717008B-29AA-48B0-92EE-12FA7ACFD024}" srcOrd="0" destOrd="0" presId="urn:microsoft.com/office/officeart/2008/layout/HorizontalMultiLevelHierarchy"/>
    <dgm:cxn modelId="{30FCA9CC-CD2E-47DF-885A-98C8374F8C0E}" type="presOf" srcId="{4AA5242A-B794-4C10-94D5-9AF6167D481F}" destId="{CDC96C75-FE17-4BB8-8EE7-E63BA35B9B40}" srcOrd="0" destOrd="0" presId="urn:microsoft.com/office/officeart/2008/layout/HorizontalMultiLevelHierarchy"/>
    <dgm:cxn modelId="{70EABC86-8D1B-43F9-B1CC-E59292481D87}" type="presOf" srcId="{9A50798A-F2FD-4DC2-B177-EAC7F38C3416}" destId="{58E1D185-BBA1-42F7-B19D-DFD093B24BD6}" srcOrd="1" destOrd="0" presId="urn:microsoft.com/office/officeart/2008/layout/HorizontalMultiLevelHierarchy"/>
    <dgm:cxn modelId="{ECA52A4C-2DA3-472B-92D0-71E75AA7441C}" type="presOf" srcId="{4AA5242A-B794-4C10-94D5-9AF6167D481F}" destId="{6DCDC11D-F9EB-45C9-B73F-0694DC7012A1}" srcOrd="1" destOrd="0" presId="urn:microsoft.com/office/officeart/2008/layout/HorizontalMultiLevelHierarchy"/>
    <dgm:cxn modelId="{33211CE7-54AC-4AA8-92C9-97EF6E09CFB2}" type="presOf" srcId="{9A50798A-F2FD-4DC2-B177-EAC7F38C3416}" destId="{F6363031-2E56-4AA2-944F-496419197AB6}" srcOrd="0" destOrd="0" presId="urn:microsoft.com/office/officeart/2008/layout/HorizontalMultiLevelHierarchy"/>
    <dgm:cxn modelId="{80943DFE-9008-4ABA-B8E5-6F5AA335FEE9}" type="presOf" srcId="{89EAAA75-B950-4DE7-A149-05B2FBDF9BA5}" destId="{C77E04A3-530F-438B-93F5-E2F5C159D311}" srcOrd="0" destOrd="0" presId="urn:microsoft.com/office/officeart/2008/layout/HorizontalMultiLevelHierarchy"/>
    <dgm:cxn modelId="{84A3FF10-3433-48AA-8E88-9AA3F147DE94}" srcId="{138E1F4F-ED36-4EF0-8148-99105FD824CE}" destId="{C5C10CA6-5BE1-457D-AFFE-53F55F24034B}" srcOrd="2" destOrd="0" parTransId="{89EAAA75-B950-4DE7-A149-05B2FBDF9BA5}" sibTransId="{733FBFCB-95D8-4068-895C-70EB2DCDBFED}"/>
    <dgm:cxn modelId="{34771744-70EB-433E-A095-069179E2606E}" srcId="{138E1F4F-ED36-4EF0-8148-99105FD824CE}" destId="{7DDA1880-AB5F-47C1-BA9A-C24D1618F0A9}" srcOrd="1" destOrd="0" parTransId="{E1D731E3-52DE-4B23-9A3A-EE3FAD54A7DD}" sibTransId="{0A868F9D-7015-44A2-87B3-215C665C291F}"/>
    <dgm:cxn modelId="{7A444315-F246-4F95-A3C6-1F6A80658AC8}" srcId="{138E1F4F-ED36-4EF0-8148-99105FD824CE}" destId="{D42BE0BA-AF3F-45A0-9FA2-CF1EA137645D}" srcOrd="0" destOrd="0" parTransId="{9A50798A-F2FD-4DC2-B177-EAC7F38C3416}" sibTransId="{4BC79DB1-63E4-4346-913E-CFD29B9E1FFA}"/>
    <dgm:cxn modelId="{550272D6-E9D6-4003-BE9A-A5DB98DFF0DA}" type="presOf" srcId="{89EAAA75-B950-4DE7-A149-05B2FBDF9BA5}" destId="{E071ED8C-37C6-4611-B882-991025A09562}" srcOrd="1"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DDB559FA-89FA-4DAA-9685-79272D7E4E57}" type="presOf" srcId="{63CB2D90-5300-4A1B-AEF7-FCE9DD09E31E}" destId="{14FAAB77-D9B1-42D4-B4F5-40DC38AF7B4D}" srcOrd="0" destOrd="0" presId="urn:microsoft.com/office/officeart/2008/layout/HorizontalMultiLevelHierarchy"/>
    <dgm:cxn modelId="{45EF2154-D729-46BA-B6AD-CC27D835F80B}" srcId="{63CB2D90-5300-4A1B-AEF7-FCE9DD09E31E}" destId="{138E1F4F-ED36-4EF0-8148-99105FD824CE}" srcOrd="0" destOrd="0" parTransId="{85366354-2AAD-49CF-853F-36C02301B035}" sibTransId="{003F4F0D-5FBF-47DD-BA76-2683A2FF350C}"/>
    <dgm:cxn modelId="{C06AA29D-9D9C-4290-AC2D-A684C1106A3F}" srcId="{138E1F4F-ED36-4EF0-8148-99105FD824CE}" destId="{F5D58E9D-229B-4523-84AF-95628327FD17}" srcOrd="3" destOrd="0" parTransId="{4AA5242A-B794-4C10-94D5-9AF6167D481F}" sibTransId="{36D6F654-21CE-4BDD-A3CC-83B42980BEBC}"/>
    <dgm:cxn modelId="{C39FD4A3-88D6-4179-8D70-D3DAA3437CDE}" type="presOf" srcId="{D42BE0BA-AF3F-45A0-9FA2-CF1EA137645D}" destId="{52E1E7F4-4EB3-465F-888E-341693B46C55}" srcOrd="0" destOrd="0" presId="urn:microsoft.com/office/officeart/2008/layout/HorizontalMultiLevelHierarchy"/>
    <dgm:cxn modelId="{4478C920-A8E1-4FE3-B479-42E5268F97FA}" type="presOf" srcId="{F5D58E9D-229B-4523-84AF-95628327FD17}" destId="{6C1F5B3A-4F45-499A-AC39-56FF1AEFC029}" srcOrd="0" destOrd="0" presId="urn:microsoft.com/office/officeart/2008/layout/HorizontalMultiLevelHierarchy"/>
    <dgm:cxn modelId="{4EE2B618-FD50-4A8B-851B-92758AF97389}" type="presOf" srcId="{C5C10CA6-5BE1-457D-AFFE-53F55F24034B}" destId="{75718FCA-8C25-49EF-B8B7-D8574A6401B9}" srcOrd="0" destOrd="0" presId="urn:microsoft.com/office/officeart/2008/layout/HorizontalMultiLevelHierarchy"/>
    <dgm:cxn modelId="{65FA5C04-E992-4DB0-86BB-E7FA0B8C56A6}" type="presOf" srcId="{E1D731E3-52DE-4B23-9A3A-EE3FAD54A7DD}" destId="{E1329A94-6FC4-4347-9FD6-C74A9A3D4F26}" srcOrd="1" destOrd="0" presId="urn:microsoft.com/office/officeart/2008/layout/HorizontalMultiLevelHierarchy"/>
    <dgm:cxn modelId="{275EC5C0-AC62-45C7-82E4-44618384C182}" type="presOf" srcId="{7DDA1880-AB5F-47C1-BA9A-C24D1618F0A9}" destId="{0E9FA85A-59AB-48EF-8053-BD8025140E1D}" srcOrd="0" destOrd="0" presId="urn:microsoft.com/office/officeart/2008/layout/HorizontalMultiLevelHierarchy"/>
    <dgm:cxn modelId="{8609F3CC-7C07-47F2-A8C7-A1700C9CAEC0}" type="presOf" srcId="{85366354-2AAD-49CF-853F-36C02301B035}" destId="{E6C2741B-AF6E-4FCA-9DB4-D4A4DBCC9DB0}" srcOrd="0" destOrd="0" presId="urn:microsoft.com/office/officeart/2008/layout/HorizontalMultiLevelHierarchy"/>
    <dgm:cxn modelId="{A35491F4-6E55-45BB-B753-15B110409EF9}" type="presOf" srcId="{E1D731E3-52DE-4B23-9A3A-EE3FAD54A7DD}" destId="{C8C3BD84-60C2-4B05-868F-30560BA4FEF1}" srcOrd="0" destOrd="0" presId="urn:microsoft.com/office/officeart/2008/layout/HorizontalMultiLevelHierarchy"/>
    <dgm:cxn modelId="{E9F91F7D-8BDB-4F81-8722-E3B4E444065E}" type="presParOf" srcId="{1717008B-29AA-48B0-92EE-12FA7ACFD024}" destId="{523D94E2-FA30-4E65-8873-DAC0A0FF3E11}" srcOrd="0" destOrd="0" presId="urn:microsoft.com/office/officeart/2008/layout/HorizontalMultiLevelHierarchy"/>
    <dgm:cxn modelId="{09DDEE6D-95E2-4DB4-835D-6403E109183F}" type="presParOf" srcId="{523D94E2-FA30-4E65-8873-DAC0A0FF3E11}" destId="{14FAAB77-D9B1-42D4-B4F5-40DC38AF7B4D}" srcOrd="0" destOrd="0" presId="urn:microsoft.com/office/officeart/2008/layout/HorizontalMultiLevelHierarchy"/>
    <dgm:cxn modelId="{9226EE2E-833A-485F-93D7-BBE88395A8FF}" type="presParOf" srcId="{523D94E2-FA30-4E65-8873-DAC0A0FF3E11}" destId="{BE7C0F10-9542-4D60-8309-063CE4E56CC2}" srcOrd="1" destOrd="0" presId="urn:microsoft.com/office/officeart/2008/layout/HorizontalMultiLevelHierarchy"/>
    <dgm:cxn modelId="{2980F375-08D1-45B7-A335-1572D147E072}" type="presParOf" srcId="{BE7C0F10-9542-4D60-8309-063CE4E56CC2}" destId="{E6C2741B-AF6E-4FCA-9DB4-D4A4DBCC9DB0}" srcOrd="0" destOrd="0" presId="urn:microsoft.com/office/officeart/2008/layout/HorizontalMultiLevelHierarchy"/>
    <dgm:cxn modelId="{9E585FE0-68D8-4929-ACF8-CAC8C52CD802}" type="presParOf" srcId="{E6C2741B-AF6E-4FCA-9DB4-D4A4DBCC9DB0}" destId="{401BA86B-1B18-45B5-B1A4-8293F44FE166}" srcOrd="0" destOrd="0" presId="urn:microsoft.com/office/officeart/2008/layout/HorizontalMultiLevelHierarchy"/>
    <dgm:cxn modelId="{3031AA58-2CAD-4B74-B494-615060CE6DB3}" type="presParOf" srcId="{BE7C0F10-9542-4D60-8309-063CE4E56CC2}" destId="{95911617-813B-47EF-A465-763F302F5A46}" srcOrd="1" destOrd="0" presId="urn:microsoft.com/office/officeart/2008/layout/HorizontalMultiLevelHierarchy"/>
    <dgm:cxn modelId="{B31B42F6-9DF3-4A86-B479-765BF1BF0451}" type="presParOf" srcId="{95911617-813B-47EF-A465-763F302F5A46}" destId="{9BB51A07-A270-46A7-8C30-66462CE066AF}" srcOrd="0" destOrd="0" presId="urn:microsoft.com/office/officeart/2008/layout/HorizontalMultiLevelHierarchy"/>
    <dgm:cxn modelId="{F1AC9631-37DB-4744-A8DB-2282B8514359}" type="presParOf" srcId="{95911617-813B-47EF-A465-763F302F5A46}" destId="{D9CD94B6-6866-4259-A7D9-14EEA66EF0DE}" srcOrd="1" destOrd="0" presId="urn:microsoft.com/office/officeart/2008/layout/HorizontalMultiLevelHierarchy"/>
    <dgm:cxn modelId="{247D416F-8586-4A5A-9899-4AFC1AD8A3BD}" type="presParOf" srcId="{D9CD94B6-6866-4259-A7D9-14EEA66EF0DE}" destId="{F6363031-2E56-4AA2-944F-496419197AB6}" srcOrd="0" destOrd="0" presId="urn:microsoft.com/office/officeart/2008/layout/HorizontalMultiLevelHierarchy"/>
    <dgm:cxn modelId="{F8C7B613-E816-44AC-85E1-340FE79342AB}" type="presParOf" srcId="{F6363031-2E56-4AA2-944F-496419197AB6}" destId="{58E1D185-BBA1-42F7-B19D-DFD093B24BD6}" srcOrd="0" destOrd="0" presId="urn:microsoft.com/office/officeart/2008/layout/HorizontalMultiLevelHierarchy"/>
    <dgm:cxn modelId="{A2499DEA-0DD3-40C4-897B-CB24F0BC0DDB}" type="presParOf" srcId="{D9CD94B6-6866-4259-A7D9-14EEA66EF0DE}" destId="{54B8C3B8-5EBB-4CBC-9840-95CC024AB202}" srcOrd="1" destOrd="0" presId="urn:microsoft.com/office/officeart/2008/layout/HorizontalMultiLevelHierarchy"/>
    <dgm:cxn modelId="{067006DC-F796-45E3-9A9E-6C04BE9D88DF}" type="presParOf" srcId="{54B8C3B8-5EBB-4CBC-9840-95CC024AB202}" destId="{52E1E7F4-4EB3-465F-888E-341693B46C55}" srcOrd="0" destOrd="0" presId="urn:microsoft.com/office/officeart/2008/layout/HorizontalMultiLevelHierarchy"/>
    <dgm:cxn modelId="{7DB9F645-523A-444D-8593-0679318118A3}" type="presParOf" srcId="{54B8C3B8-5EBB-4CBC-9840-95CC024AB202}" destId="{304EE1EF-8FB6-4B0D-92AC-EB8BE7B896DA}" srcOrd="1" destOrd="0" presId="urn:microsoft.com/office/officeart/2008/layout/HorizontalMultiLevelHierarchy"/>
    <dgm:cxn modelId="{C07B364F-350A-415F-848D-013D4CD1E79D}" type="presParOf" srcId="{D9CD94B6-6866-4259-A7D9-14EEA66EF0DE}" destId="{C8C3BD84-60C2-4B05-868F-30560BA4FEF1}" srcOrd="2" destOrd="0" presId="urn:microsoft.com/office/officeart/2008/layout/HorizontalMultiLevelHierarchy"/>
    <dgm:cxn modelId="{B3654C0B-AF7E-438A-AAA2-886DA7B79E4C}" type="presParOf" srcId="{C8C3BD84-60C2-4B05-868F-30560BA4FEF1}" destId="{E1329A94-6FC4-4347-9FD6-C74A9A3D4F26}" srcOrd="0" destOrd="0" presId="urn:microsoft.com/office/officeart/2008/layout/HorizontalMultiLevelHierarchy"/>
    <dgm:cxn modelId="{32033E6D-14D6-4F12-96C0-F2BEED8FEF28}" type="presParOf" srcId="{D9CD94B6-6866-4259-A7D9-14EEA66EF0DE}" destId="{394B2DDF-1143-4D36-9CDC-FB3A487D2DC6}" srcOrd="3" destOrd="0" presId="urn:microsoft.com/office/officeart/2008/layout/HorizontalMultiLevelHierarchy"/>
    <dgm:cxn modelId="{52AF8E09-7B1D-4D82-803D-2FF277F03522}" type="presParOf" srcId="{394B2DDF-1143-4D36-9CDC-FB3A487D2DC6}" destId="{0E9FA85A-59AB-48EF-8053-BD8025140E1D}" srcOrd="0" destOrd="0" presId="urn:microsoft.com/office/officeart/2008/layout/HorizontalMultiLevelHierarchy"/>
    <dgm:cxn modelId="{90A09661-2E86-4AE9-8AAA-FBDA92B48FE3}" type="presParOf" srcId="{394B2DDF-1143-4D36-9CDC-FB3A487D2DC6}" destId="{2117AA8D-71B7-4AA0-B7D4-DD68D82B5754}" srcOrd="1" destOrd="0" presId="urn:microsoft.com/office/officeart/2008/layout/HorizontalMultiLevelHierarchy"/>
    <dgm:cxn modelId="{ACDE42AE-ED54-40F8-B5D5-3F809A94B5C9}" type="presParOf" srcId="{D9CD94B6-6866-4259-A7D9-14EEA66EF0DE}" destId="{C77E04A3-530F-438B-93F5-E2F5C159D311}" srcOrd="4" destOrd="0" presId="urn:microsoft.com/office/officeart/2008/layout/HorizontalMultiLevelHierarchy"/>
    <dgm:cxn modelId="{F6D2999C-4765-4FF2-A40B-49EE36CEE8F0}" type="presParOf" srcId="{C77E04A3-530F-438B-93F5-E2F5C159D311}" destId="{E071ED8C-37C6-4611-B882-991025A09562}" srcOrd="0" destOrd="0" presId="urn:microsoft.com/office/officeart/2008/layout/HorizontalMultiLevelHierarchy"/>
    <dgm:cxn modelId="{D6C7150B-0DA0-4C92-AFEB-4AE5EA7F5750}" type="presParOf" srcId="{D9CD94B6-6866-4259-A7D9-14EEA66EF0DE}" destId="{85866B9A-5BCE-4D97-BA51-7D879EE1F288}" srcOrd="5" destOrd="0" presId="urn:microsoft.com/office/officeart/2008/layout/HorizontalMultiLevelHierarchy"/>
    <dgm:cxn modelId="{1EAF3112-08F6-4A82-B9E7-6B15F8601BD7}" type="presParOf" srcId="{85866B9A-5BCE-4D97-BA51-7D879EE1F288}" destId="{75718FCA-8C25-49EF-B8B7-D8574A6401B9}" srcOrd="0" destOrd="0" presId="urn:microsoft.com/office/officeart/2008/layout/HorizontalMultiLevelHierarchy"/>
    <dgm:cxn modelId="{89311942-D7F4-49BC-94B6-4D8E6F438788}" type="presParOf" srcId="{85866B9A-5BCE-4D97-BA51-7D879EE1F288}" destId="{989A5EB5-3306-42FF-91F7-4A6E6597D32C}" srcOrd="1" destOrd="0" presId="urn:microsoft.com/office/officeart/2008/layout/HorizontalMultiLevelHierarchy"/>
    <dgm:cxn modelId="{EAE8D54C-D886-4565-963C-AEB094BAC296}" type="presParOf" srcId="{D9CD94B6-6866-4259-A7D9-14EEA66EF0DE}" destId="{CDC96C75-FE17-4BB8-8EE7-E63BA35B9B40}" srcOrd="6" destOrd="0" presId="urn:microsoft.com/office/officeart/2008/layout/HorizontalMultiLevelHierarchy"/>
    <dgm:cxn modelId="{68D81C01-7937-418F-9E7C-80D9C3175982}" type="presParOf" srcId="{CDC96C75-FE17-4BB8-8EE7-E63BA35B9B40}" destId="{6DCDC11D-F9EB-45C9-B73F-0694DC7012A1}" srcOrd="0" destOrd="0" presId="urn:microsoft.com/office/officeart/2008/layout/HorizontalMultiLevelHierarchy"/>
    <dgm:cxn modelId="{8BD93061-DD32-417A-AD08-C9D4E16A7DBB}" type="presParOf" srcId="{D9CD94B6-6866-4259-A7D9-14EEA66EF0DE}" destId="{E6E743C8-36F7-4F06-8B91-0EC4364B301B}" srcOrd="7" destOrd="0" presId="urn:microsoft.com/office/officeart/2008/layout/HorizontalMultiLevelHierarchy"/>
    <dgm:cxn modelId="{1CFDF0A5-62BF-4404-BBBB-A0B0A4437E45}" type="presParOf" srcId="{E6E743C8-36F7-4F06-8B91-0EC4364B301B}" destId="{6C1F5B3A-4F45-499A-AC39-56FF1AEFC029}" srcOrd="0" destOrd="0" presId="urn:microsoft.com/office/officeart/2008/layout/HorizontalMultiLevelHierarchy"/>
    <dgm:cxn modelId="{FE574CC7-5B48-4B7A-B673-3F5E8C3737CA}" type="presParOf" srcId="{E6E743C8-36F7-4F06-8B91-0EC4364B301B}" destId="{0113A700-975C-4119-A212-2CF3D9F0EDF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F954501D-1BC6-4E6C-BFE6-377E8642F9AD}"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1800" b="1" dirty="0" smtClean="0"/>
            <a:t>COMITÉ DE PARTICIPACIÓN CIUDADANA</a:t>
          </a:r>
          <a:endParaRPr lang="es-MX" sz="18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D42BE0BA-AF3F-45A0-9FA2-CF1EA137645D}">
      <dgm:prSet phldrT="[Texto]" custT="1"/>
      <dgm:spPr/>
      <dgm:t>
        <a:bodyPr/>
        <a:lstStyle/>
        <a:p>
          <a:pPr algn="ctr"/>
          <a:r>
            <a:rPr lang="es-MX" sz="1800" b="1" dirty="0" smtClean="0"/>
            <a:t>LLEVAR UN REGISTRO DE ORGANIZACIONES DE LA SOCIEDAD CIVIL QUE DESEAN COLABORAR CON EL CPC</a:t>
          </a:r>
          <a:endParaRPr lang="es-MX" sz="1800" b="1" dirty="0"/>
        </a:p>
      </dgm:t>
    </dgm:pt>
    <dgm:pt modelId="{9A50798A-F2FD-4DC2-B177-EAC7F38C3416}" type="parTrans" cxnId="{7A444315-F246-4F95-A3C6-1F6A80658AC8}">
      <dgm:prSet/>
      <dgm:spPr/>
      <dgm:t>
        <a:bodyPr/>
        <a:lstStyle/>
        <a:p>
          <a:endParaRPr lang="es-MX"/>
        </a:p>
      </dgm:t>
    </dgm:pt>
    <dgm:pt modelId="{4BC79DB1-63E4-4346-913E-CFD29B9E1FFA}" type="sibTrans" cxnId="{7A444315-F246-4F95-A3C6-1F6A80658AC8}">
      <dgm:prSet/>
      <dgm:spPr/>
      <dgm:t>
        <a:bodyPr/>
        <a:lstStyle/>
        <a:p>
          <a:endParaRPr lang="es-MX"/>
        </a:p>
      </dgm:t>
    </dgm:pt>
    <dgm:pt modelId="{138E1F4F-ED36-4EF0-8148-99105FD824CE}">
      <dgm:prSet phldrT="[Texto]" custT="1"/>
      <dgm:spPr/>
      <dgm:t>
        <a:bodyPr/>
        <a:lstStyle/>
        <a:p>
          <a:pPr algn="ctr"/>
          <a:r>
            <a:rPr lang="es-MX" sz="1800" b="1" dirty="0" smtClean="0"/>
            <a:t>FUNCIONES</a:t>
          </a:r>
          <a:endParaRPr lang="es-MX" sz="1800" b="1" dirty="0"/>
        </a:p>
      </dgm:t>
    </dgm:pt>
    <dgm:pt modelId="{85366354-2AAD-49CF-853F-36C02301B035}" type="parTrans" cxnId="{45EF2154-D729-46BA-B6AD-CC27D835F80B}">
      <dgm:prSet/>
      <dgm:spPr/>
      <dgm:t>
        <a:bodyPr/>
        <a:lstStyle/>
        <a:p>
          <a:endParaRPr lang="es-MX"/>
        </a:p>
      </dgm:t>
    </dgm:pt>
    <dgm:pt modelId="{003F4F0D-5FBF-47DD-BA76-2683A2FF350C}" type="sibTrans" cxnId="{45EF2154-D729-46BA-B6AD-CC27D835F80B}">
      <dgm:prSet/>
      <dgm:spPr/>
      <dgm:t>
        <a:bodyPr/>
        <a:lstStyle/>
        <a:p>
          <a:endParaRPr lang="es-MX"/>
        </a:p>
      </dgm:t>
    </dgm:pt>
    <dgm:pt modelId="{C21D7ABE-CA53-4FF2-AC37-D49961695A9D}">
      <dgm:prSet phldrT="[Texto]" custT="1"/>
      <dgm:spPr/>
      <dgm:t>
        <a:bodyPr/>
        <a:lstStyle/>
        <a:p>
          <a:pPr algn="ctr"/>
          <a:r>
            <a:rPr lang="es-MX" sz="1800" b="1" dirty="0" smtClean="0"/>
            <a:t>OPINAR SOBRE EL PROGRAMA ANUAL DE TRABAJO DEL CC</a:t>
          </a:r>
          <a:endParaRPr lang="es-MX" sz="1800" b="1" dirty="0"/>
        </a:p>
      </dgm:t>
    </dgm:pt>
    <dgm:pt modelId="{EFBD0C3C-3427-483E-B83E-428C773299E2}" type="parTrans" cxnId="{21F4202D-51BA-4BA7-88E8-A930AE57C153}">
      <dgm:prSet/>
      <dgm:spPr/>
      <dgm:t>
        <a:bodyPr/>
        <a:lstStyle/>
        <a:p>
          <a:endParaRPr lang="es-MX"/>
        </a:p>
      </dgm:t>
    </dgm:pt>
    <dgm:pt modelId="{9D04607B-3356-4B68-9E69-E62A595E2C94}" type="sibTrans" cxnId="{21F4202D-51BA-4BA7-88E8-A930AE57C153}">
      <dgm:prSet/>
      <dgm:spPr/>
      <dgm:t>
        <a:bodyPr/>
        <a:lstStyle/>
        <a:p>
          <a:endParaRPr lang="es-MX"/>
        </a:p>
      </dgm:t>
    </dgm:pt>
    <dgm:pt modelId="{B46D67CB-1AB0-4E0F-AB7C-5A5EA82B6505}">
      <dgm:prSet phldrT="[Texto]" custT="1"/>
      <dgm:spPr/>
      <dgm:t>
        <a:bodyPr/>
        <a:lstStyle/>
        <a:p>
          <a:pPr algn="ctr"/>
          <a:r>
            <a:rPr lang="es-MX" sz="1800" b="1" dirty="0" smtClean="0"/>
            <a:t>PROPONER AL CC MECANISMOS PARA MEJORAR EL FUNCIONAMIENTO DE LAS INSTANCIAS DE CONTRALORÍA EXISTENTES</a:t>
          </a:r>
          <a:endParaRPr lang="es-MX" sz="1800" b="1" dirty="0"/>
        </a:p>
      </dgm:t>
    </dgm:pt>
    <dgm:pt modelId="{EFBB9E56-9C74-46AA-BC99-A9E67AF29122}" type="parTrans" cxnId="{2FD56E08-F9E8-4D49-9C93-F2C253090FD7}">
      <dgm:prSet/>
      <dgm:spPr/>
      <dgm:t>
        <a:bodyPr/>
        <a:lstStyle/>
        <a:p>
          <a:endParaRPr lang="es-MX"/>
        </a:p>
      </dgm:t>
    </dgm:pt>
    <dgm:pt modelId="{A2186CA7-0446-48F7-A07C-1DE946C950CC}" type="sibTrans" cxnId="{2FD56E08-F9E8-4D49-9C93-F2C253090FD7}">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131483" custScaleY="156185">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E6C2741B-AF6E-4FCA-9DB4-D4A4DBCC9DB0}" type="pres">
      <dgm:prSet presAssocID="{85366354-2AAD-49CF-853F-36C02301B035}" presName="conn2-1" presStyleLbl="parChTrans1D2" presStyleIdx="0" presStyleCnt="1"/>
      <dgm:spPr/>
      <dgm:t>
        <a:bodyPr/>
        <a:lstStyle/>
        <a:p>
          <a:endParaRPr lang="es-MX"/>
        </a:p>
      </dgm:t>
    </dgm:pt>
    <dgm:pt modelId="{401BA86B-1B18-45B5-B1A4-8293F44FE166}" type="pres">
      <dgm:prSet presAssocID="{85366354-2AAD-49CF-853F-36C02301B035}" presName="connTx" presStyleLbl="parChTrans1D2" presStyleIdx="0" presStyleCnt="1"/>
      <dgm:spPr/>
      <dgm:t>
        <a:bodyPr/>
        <a:lstStyle/>
        <a:p>
          <a:endParaRPr lang="es-MX"/>
        </a:p>
      </dgm:t>
    </dgm:pt>
    <dgm:pt modelId="{95911617-813B-47EF-A465-763F302F5A46}" type="pres">
      <dgm:prSet presAssocID="{138E1F4F-ED36-4EF0-8148-99105FD824CE}" presName="root2" presStyleCnt="0"/>
      <dgm:spPr/>
    </dgm:pt>
    <dgm:pt modelId="{9BB51A07-A270-46A7-8C30-66462CE066AF}" type="pres">
      <dgm:prSet presAssocID="{138E1F4F-ED36-4EF0-8148-99105FD824CE}" presName="LevelTwoTextNode" presStyleLbl="node2" presStyleIdx="0" presStyleCnt="1" custScaleX="73526">
        <dgm:presLayoutVars>
          <dgm:chPref val="3"/>
        </dgm:presLayoutVars>
      </dgm:prSet>
      <dgm:spPr/>
      <dgm:t>
        <a:bodyPr/>
        <a:lstStyle/>
        <a:p>
          <a:endParaRPr lang="es-MX"/>
        </a:p>
      </dgm:t>
    </dgm:pt>
    <dgm:pt modelId="{D9CD94B6-6866-4259-A7D9-14EEA66EF0DE}" type="pres">
      <dgm:prSet presAssocID="{138E1F4F-ED36-4EF0-8148-99105FD824CE}" presName="level3hierChild" presStyleCnt="0"/>
      <dgm:spPr/>
    </dgm:pt>
    <dgm:pt modelId="{F6363031-2E56-4AA2-944F-496419197AB6}" type="pres">
      <dgm:prSet presAssocID="{9A50798A-F2FD-4DC2-B177-EAC7F38C3416}" presName="conn2-1" presStyleLbl="parChTrans1D3" presStyleIdx="0" presStyleCnt="3"/>
      <dgm:spPr/>
      <dgm:t>
        <a:bodyPr/>
        <a:lstStyle/>
        <a:p>
          <a:endParaRPr lang="es-MX"/>
        </a:p>
      </dgm:t>
    </dgm:pt>
    <dgm:pt modelId="{58E1D185-BBA1-42F7-B19D-DFD093B24BD6}" type="pres">
      <dgm:prSet presAssocID="{9A50798A-F2FD-4DC2-B177-EAC7F38C3416}" presName="connTx" presStyleLbl="parChTrans1D3" presStyleIdx="0" presStyleCnt="3"/>
      <dgm:spPr/>
      <dgm:t>
        <a:bodyPr/>
        <a:lstStyle/>
        <a:p>
          <a:endParaRPr lang="es-MX"/>
        </a:p>
      </dgm:t>
    </dgm:pt>
    <dgm:pt modelId="{54B8C3B8-5EBB-4CBC-9840-95CC024AB202}" type="pres">
      <dgm:prSet presAssocID="{D42BE0BA-AF3F-45A0-9FA2-CF1EA137645D}" presName="root2" presStyleCnt="0"/>
      <dgm:spPr/>
    </dgm:pt>
    <dgm:pt modelId="{52E1E7F4-4EB3-465F-888E-341693B46C55}" type="pres">
      <dgm:prSet presAssocID="{D42BE0BA-AF3F-45A0-9FA2-CF1EA137645D}" presName="LevelTwoTextNode" presStyleLbl="node3" presStyleIdx="0" presStyleCnt="3" custScaleX="283108" custScaleY="205685" custLinFactNeighborX="5879" custLinFactNeighborY="1287">
        <dgm:presLayoutVars>
          <dgm:chPref val="3"/>
        </dgm:presLayoutVars>
      </dgm:prSet>
      <dgm:spPr/>
      <dgm:t>
        <a:bodyPr/>
        <a:lstStyle/>
        <a:p>
          <a:endParaRPr lang="es-MX"/>
        </a:p>
      </dgm:t>
    </dgm:pt>
    <dgm:pt modelId="{304EE1EF-8FB6-4B0D-92AC-EB8BE7B896DA}" type="pres">
      <dgm:prSet presAssocID="{D42BE0BA-AF3F-45A0-9FA2-CF1EA137645D}" presName="level3hierChild" presStyleCnt="0"/>
      <dgm:spPr/>
    </dgm:pt>
    <dgm:pt modelId="{D3A48BEA-EB3D-4643-A467-301E0F5E90B6}" type="pres">
      <dgm:prSet presAssocID="{EFBD0C3C-3427-483E-B83E-428C773299E2}" presName="conn2-1" presStyleLbl="parChTrans1D3" presStyleIdx="1" presStyleCnt="3"/>
      <dgm:spPr/>
      <dgm:t>
        <a:bodyPr/>
        <a:lstStyle/>
        <a:p>
          <a:endParaRPr lang="es-MX"/>
        </a:p>
      </dgm:t>
    </dgm:pt>
    <dgm:pt modelId="{A166F543-3FF3-4B27-AD13-429F633FAA35}" type="pres">
      <dgm:prSet presAssocID="{EFBD0C3C-3427-483E-B83E-428C773299E2}" presName="connTx" presStyleLbl="parChTrans1D3" presStyleIdx="1" presStyleCnt="3"/>
      <dgm:spPr/>
      <dgm:t>
        <a:bodyPr/>
        <a:lstStyle/>
        <a:p>
          <a:endParaRPr lang="es-MX"/>
        </a:p>
      </dgm:t>
    </dgm:pt>
    <dgm:pt modelId="{857D6BDE-EE74-41DC-9172-F235341E07AC}" type="pres">
      <dgm:prSet presAssocID="{C21D7ABE-CA53-4FF2-AC37-D49961695A9D}" presName="root2" presStyleCnt="0"/>
      <dgm:spPr/>
    </dgm:pt>
    <dgm:pt modelId="{D5A64109-B937-420D-A01F-1D6B2CA72F25}" type="pres">
      <dgm:prSet presAssocID="{C21D7ABE-CA53-4FF2-AC37-D49961695A9D}" presName="LevelTwoTextNode" presStyleLbl="node3" presStyleIdx="1" presStyleCnt="3" custScaleX="281823" custScaleY="181289" custLinFactNeighborX="7075" custLinFactNeighborY="10825">
        <dgm:presLayoutVars>
          <dgm:chPref val="3"/>
        </dgm:presLayoutVars>
      </dgm:prSet>
      <dgm:spPr/>
      <dgm:t>
        <a:bodyPr/>
        <a:lstStyle/>
        <a:p>
          <a:endParaRPr lang="es-MX"/>
        </a:p>
      </dgm:t>
    </dgm:pt>
    <dgm:pt modelId="{819C39B7-A057-4FDE-BE60-C1EBE62F7974}" type="pres">
      <dgm:prSet presAssocID="{C21D7ABE-CA53-4FF2-AC37-D49961695A9D}" presName="level3hierChild" presStyleCnt="0"/>
      <dgm:spPr/>
    </dgm:pt>
    <dgm:pt modelId="{FCB53A2E-E2C0-48F9-9A27-1D0D937F6551}" type="pres">
      <dgm:prSet presAssocID="{EFBB9E56-9C74-46AA-BC99-A9E67AF29122}" presName="conn2-1" presStyleLbl="parChTrans1D3" presStyleIdx="2" presStyleCnt="3"/>
      <dgm:spPr/>
      <dgm:t>
        <a:bodyPr/>
        <a:lstStyle/>
        <a:p>
          <a:endParaRPr lang="es-MX"/>
        </a:p>
      </dgm:t>
    </dgm:pt>
    <dgm:pt modelId="{872E10D8-CF4D-4635-A558-E6AB89CD527F}" type="pres">
      <dgm:prSet presAssocID="{EFBB9E56-9C74-46AA-BC99-A9E67AF29122}" presName="connTx" presStyleLbl="parChTrans1D3" presStyleIdx="2" presStyleCnt="3"/>
      <dgm:spPr/>
      <dgm:t>
        <a:bodyPr/>
        <a:lstStyle/>
        <a:p>
          <a:endParaRPr lang="es-MX"/>
        </a:p>
      </dgm:t>
    </dgm:pt>
    <dgm:pt modelId="{AB7B881C-1103-4859-96F4-F7AD2FA62D50}" type="pres">
      <dgm:prSet presAssocID="{B46D67CB-1AB0-4E0F-AB7C-5A5EA82B6505}" presName="root2" presStyleCnt="0"/>
      <dgm:spPr/>
    </dgm:pt>
    <dgm:pt modelId="{2CFE419F-56F8-4CF4-A541-3573273A2D5B}" type="pres">
      <dgm:prSet presAssocID="{B46D67CB-1AB0-4E0F-AB7C-5A5EA82B6505}" presName="LevelTwoTextNode" presStyleLbl="node3" presStyleIdx="2" presStyleCnt="3" custScaleX="286528" custScaleY="181289" custLinFactNeighborX="2364" custLinFactNeighborY="37572">
        <dgm:presLayoutVars>
          <dgm:chPref val="3"/>
        </dgm:presLayoutVars>
      </dgm:prSet>
      <dgm:spPr/>
      <dgm:t>
        <a:bodyPr/>
        <a:lstStyle/>
        <a:p>
          <a:endParaRPr lang="es-MX"/>
        </a:p>
      </dgm:t>
    </dgm:pt>
    <dgm:pt modelId="{4DA2D353-3C49-410F-8C0C-AFFDFC5567B1}" type="pres">
      <dgm:prSet presAssocID="{B46D67CB-1AB0-4E0F-AB7C-5A5EA82B6505}" presName="level3hierChild" presStyleCnt="0"/>
      <dgm:spPr/>
    </dgm:pt>
  </dgm:ptLst>
  <dgm:cxnLst>
    <dgm:cxn modelId="{7A444315-F246-4F95-A3C6-1F6A80658AC8}" srcId="{138E1F4F-ED36-4EF0-8148-99105FD824CE}" destId="{D42BE0BA-AF3F-45A0-9FA2-CF1EA137645D}" srcOrd="0" destOrd="0" parTransId="{9A50798A-F2FD-4DC2-B177-EAC7F38C3416}" sibTransId="{4BC79DB1-63E4-4346-913E-CFD29B9E1FFA}"/>
    <dgm:cxn modelId="{17EA74AB-6A22-4907-BFBE-0F73F581D0CE}" type="presOf" srcId="{0C20B8DB-170E-48D4-94C7-04B1D74F4E37}" destId="{1717008B-29AA-48B0-92EE-12FA7ACFD024}" srcOrd="0" destOrd="0" presId="urn:microsoft.com/office/officeart/2008/layout/HorizontalMultiLevelHierarchy"/>
    <dgm:cxn modelId="{21F4202D-51BA-4BA7-88E8-A930AE57C153}" srcId="{138E1F4F-ED36-4EF0-8148-99105FD824CE}" destId="{C21D7ABE-CA53-4FF2-AC37-D49961695A9D}" srcOrd="1" destOrd="0" parTransId="{EFBD0C3C-3427-483E-B83E-428C773299E2}" sibTransId="{9D04607B-3356-4B68-9E69-E62A595E2C94}"/>
    <dgm:cxn modelId="{2FD56E08-F9E8-4D49-9C93-F2C253090FD7}" srcId="{138E1F4F-ED36-4EF0-8148-99105FD824CE}" destId="{B46D67CB-1AB0-4E0F-AB7C-5A5EA82B6505}" srcOrd="2" destOrd="0" parTransId="{EFBB9E56-9C74-46AA-BC99-A9E67AF29122}" sibTransId="{A2186CA7-0446-48F7-A07C-1DE946C950CC}"/>
    <dgm:cxn modelId="{E335E938-B600-400D-A0A0-3D426E04462C}" srcId="{0C20B8DB-170E-48D4-94C7-04B1D74F4E37}" destId="{63CB2D90-5300-4A1B-AEF7-FCE9DD09E31E}" srcOrd="0" destOrd="0" parTransId="{9294C19F-DB58-41F6-B2C0-B46668ACB845}" sibTransId="{F4CAD492-0198-4D2C-AE2B-B83268F407AB}"/>
    <dgm:cxn modelId="{CEBE7308-0742-4159-AEF6-950CAC7BCC95}" type="presOf" srcId="{EFBD0C3C-3427-483E-B83E-428C773299E2}" destId="{A166F543-3FF3-4B27-AD13-429F633FAA35}" srcOrd="1" destOrd="0" presId="urn:microsoft.com/office/officeart/2008/layout/HorizontalMultiLevelHierarchy"/>
    <dgm:cxn modelId="{811EE4D9-8C4C-43C2-9CAB-D473D665A5E4}" type="presOf" srcId="{C21D7ABE-CA53-4FF2-AC37-D49961695A9D}" destId="{D5A64109-B937-420D-A01F-1D6B2CA72F25}" srcOrd="0" destOrd="0" presId="urn:microsoft.com/office/officeart/2008/layout/HorizontalMultiLevelHierarchy"/>
    <dgm:cxn modelId="{87B8E24C-B106-410D-B2B6-7C61CC1B1D1F}" type="presOf" srcId="{9A50798A-F2FD-4DC2-B177-EAC7F38C3416}" destId="{F6363031-2E56-4AA2-944F-496419197AB6}" srcOrd="0" destOrd="0" presId="urn:microsoft.com/office/officeart/2008/layout/HorizontalMultiLevelHierarchy"/>
    <dgm:cxn modelId="{03103D8A-EDFA-4825-B15D-C49DA12ABFDF}" type="presOf" srcId="{63CB2D90-5300-4A1B-AEF7-FCE9DD09E31E}" destId="{14FAAB77-D9B1-42D4-B4F5-40DC38AF7B4D}" srcOrd="0" destOrd="0" presId="urn:microsoft.com/office/officeart/2008/layout/HorizontalMultiLevelHierarchy"/>
    <dgm:cxn modelId="{862FBFD3-223B-492D-82B3-2C2520EED670}" type="presOf" srcId="{9A50798A-F2FD-4DC2-B177-EAC7F38C3416}" destId="{58E1D185-BBA1-42F7-B19D-DFD093B24BD6}" srcOrd="1" destOrd="0" presId="urn:microsoft.com/office/officeart/2008/layout/HorizontalMultiLevelHierarchy"/>
    <dgm:cxn modelId="{1ECCA87D-7B6F-4A2B-B097-14344A9FE3C0}" type="presOf" srcId="{EFBB9E56-9C74-46AA-BC99-A9E67AF29122}" destId="{FCB53A2E-E2C0-48F9-9A27-1D0D937F6551}" srcOrd="0" destOrd="0" presId="urn:microsoft.com/office/officeart/2008/layout/HorizontalMultiLevelHierarchy"/>
    <dgm:cxn modelId="{DBBCEA47-A6E5-4819-B518-87C20F268047}" type="presOf" srcId="{EFBD0C3C-3427-483E-B83E-428C773299E2}" destId="{D3A48BEA-EB3D-4643-A467-301E0F5E90B6}" srcOrd="0" destOrd="0" presId="urn:microsoft.com/office/officeart/2008/layout/HorizontalMultiLevelHierarchy"/>
    <dgm:cxn modelId="{4C1FA81A-4320-4D46-AC71-0FE61AB24067}" type="presOf" srcId="{B46D67CB-1AB0-4E0F-AB7C-5A5EA82B6505}" destId="{2CFE419F-56F8-4CF4-A541-3573273A2D5B}" srcOrd="0" destOrd="0" presId="urn:microsoft.com/office/officeart/2008/layout/HorizontalMultiLevelHierarchy"/>
    <dgm:cxn modelId="{0DA3FF75-58C5-4DAA-BB80-458FF20BAFC2}" type="presOf" srcId="{85366354-2AAD-49CF-853F-36C02301B035}" destId="{E6C2741B-AF6E-4FCA-9DB4-D4A4DBCC9DB0}" srcOrd="0" destOrd="0" presId="urn:microsoft.com/office/officeart/2008/layout/HorizontalMultiLevelHierarchy"/>
    <dgm:cxn modelId="{96A2D48F-4ECB-4285-8047-D77CFAB8F56A}" type="presOf" srcId="{85366354-2AAD-49CF-853F-36C02301B035}" destId="{401BA86B-1B18-45B5-B1A4-8293F44FE166}" srcOrd="1" destOrd="0" presId="urn:microsoft.com/office/officeart/2008/layout/HorizontalMultiLevelHierarchy"/>
    <dgm:cxn modelId="{4F3CF22E-79BD-4C6C-8BFF-82EA82138294}" type="presOf" srcId="{D42BE0BA-AF3F-45A0-9FA2-CF1EA137645D}" destId="{52E1E7F4-4EB3-465F-888E-341693B46C55}" srcOrd="0" destOrd="0" presId="urn:microsoft.com/office/officeart/2008/layout/HorizontalMultiLevelHierarchy"/>
    <dgm:cxn modelId="{45EF2154-D729-46BA-B6AD-CC27D835F80B}" srcId="{63CB2D90-5300-4A1B-AEF7-FCE9DD09E31E}" destId="{138E1F4F-ED36-4EF0-8148-99105FD824CE}" srcOrd="0" destOrd="0" parTransId="{85366354-2AAD-49CF-853F-36C02301B035}" sibTransId="{003F4F0D-5FBF-47DD-BA76-2683A2FF350C}"/>
    <dgm:cxn modelId="{3F9E694C-5A38-4B09-9C4A-A20073FF06C4}" type="presOf" srcId="{138E1F4F-ED36-4EF0-8148-99105FD824CE}" destId="{9BB51A07-A270-46A7-8C30-66462CE066AF}" srcOrd="0" destOrd="0" presId="urn:microsoft.com/office/officeart/2008/layout/HorizontalMultiLevelHierarchy"/>
    <dgm:cxn modelId="{9D0DA1BD-2928-45BC-8CCD-A1FD153E80DA}" type="presOf" srcId="{EFBB9E56-9C74-46AA-BC99-A9E67AF29122}" destId="{872E10D8-CF4D-4635-A558-E6AB89CD527F}" srcOrd="1" destOrd="0" presId="urn:microsoft.com/office/officeart/2008/layout/HorizontalMultiLevelHierarchy"/>
    <dgm:cxn modelId="{1818868F-C676-4647-ACDE-7665B5575779}" type="presParOf" srcId="{1717008B-29AA-48B0-92EE-12FA7ACFD024}" destId="{523D94E2-FA30-4E65-8873-DAC0A0FF3E11}" srcOrd="0" destOrd="0" presId="urn:microsoft.com/office/officeart/2008/layout/HorizontalMultiLevelHierarchy"/>
    <dgm:cxn modelId="{4D94545F-710A-4D6B-A005-B624CD665160}" type="presParOf" srcId="{523D94E2-FA30-4E65-8873-DAC0A0FF3E11}" destId="{14FAAB77-D9B1-42D4-B4F5-40DC38AF7B4D}" srcOrd="0" destOrd="0" presId="urn:microsoft.com/office/officeart/2008/layout/HorizontalMultiLevelHierarchy"/>
    <dgm:cxn modelId="{EC3D5C5C-E715-4141-AFF7-F50C4225C93E}" type="presParOf" srcId="{523D94E2-FA30-4E65-8873-DAC0A0FF3E11}" destId="{BE7C0F10-9542-4D60-8309-063CE4E56CC2}" srcOrd="1" destOrd="0" presId="urn:microsoft.com/office/officeart/2008/layout/HorizontalMultiLevelHierarchy"/>
    <dgm:cxn modelId="{81C3652B-0A3A-4762-B2C0-F06EC56FBEDA}" type="presParOf" srcId="{BE7C0F10-9542-4D60-8309-063CE4E56CC2}" destId="{E6C2741B-AF6E-4FCA-9DB4-D4A4DBCC9DB0}" srcOrd="0" destOrd="0" presId="urn:microsoft.com/office/officeart/2008/layout/HorizontalMultiLevelHierarchy"/>
    <dgm:cxn modelId="{F894136B-54A1-422C-87AD-33957EEA21EF}" type="presParOf" srcId="{E6C2741B-AF6E-4FCA-9DB4-D4A4DBCC9DB0}" destId="{401BA86B-1B18-45B5-B1A4-8293F44FE166}" srcOrd="0" destOrd="0" presId="urn:microsoft.com/office/officeart/2008/layout/HorizontalMultiLevelHierarchy"/>
    <dgm:cxn modelId="{14B5EBB8-BDA6-41A2-997D-03F7F2F91AE8}" type="presParOf" srcId="{BE7C0F10-9542-4D60-8309-063CE4E56CC2}" destId="{95911617-813B-47EF-A465-763F302F5A46}" srcOrd="1" destOrd="0" presId="urn:microsoft.com/office/officeart/2008/layout/HorizontalMultiLevelHierarchy"/>
    <dgm:cxn modelId="{4FDFD505-3F5D-4984-8505-A49661FC9FAF}" type="presParOf" srcId="{95911617-813B-47EF-A465-763F302F5A46}" destId="{9BB51A07-A270-46A7-8C30-66462CE066AF}" srcOrd="0" destOrd="0" presId="urn:microsoft.com/office/officeart/2008/layout/HorizontalMultiLevelHierarchy"/>
    <dgm:cxn modelId="{79B7D140-84A6-41A8-B740-F4B17E2214D7}" type="presParOf" srcId="{95911617-813B-47EF-A465-763F302F5A46}" destId="{D9CD94B6-6866-4259-A7D9-14EEA66EF0DE}" srcOrd="1" destOrd="0" presId="urn:microsoft.com/office/officeart/2008/layout/HorizontalMultiLevelHierarchy"/>
    <dgm:cxn modelId="{992AD5D0-363D-41D0-A171-122E1D9A4378}" type="presParOf" srcId="{D9CD94B6-6866-4259-A7D9-14EEA66EF0DE}" destId="{F6363031-2E56-4AA2-944F-496419197AB6}" srcOrd="0" destOrd="0" presId="urn:microsoft.com/office/officeart/2008/layout/HorizontalMultiLevelHierarchy"/>
    <dgm:cxn modelId="{E4138289-1D34-41DB-B6C5-F9800D149CE6}" type="presParOf" srcId="{F6363031-2E56-4AA2-944F-496419197AB6}" destId="{58E1D185-BBA1-42F7-B19D-DFD093B24BD6}" srcOrd="0" destOrd="0" presId="urn:microsoft.com/office/officeart/2008/layout/HorizontalMultiLevelHierarchy"/>
    <dgm:cxn modelId="{CDB1CA90-534E-4D31-AE31-11A7B7B707CD}" type="presParOf" srcId="{D9CD94B6-6866-4259-A7D9-14EEA66EF0DE}" destId="{54B8C3B8-5EBB-4CBC-9840-95CC024AB202}" srcOrd="1" destOrd="0" presId="urn:microsoft.com/office/officeart/2008/layout/HorizontalMultiLevelHierarchy"/>
    <dgm:cxn modelId="{A8F1923B-B0CB-4F1F-B3C5-41B559CD564E}" type="presParOf" srcId="{54B8C3B8-5EBB-4CBC-9840-95CC024AB202}" destId="{52E1E7F4-4EB3-465F-888E-341693B46C55}" srcOrd="0" destOrd="0" presId="urn:microsoft.com/office/officeart/2008/layout/HorizontalMultiLevelHierarchy"/>
    <dgm:cxn modelId="{604E758C-D3D3-4096-A8A0-265734958421}" type="presParOf" srcId="{54B8C3B8-5EBB-4CBC-9840-95CC024AB202}" destId="{304EE1EF-8FB6-4B0D-92AC-EB8BE7B896DA}" srcOrd="1" destOrd="0" presId="urn:microsoft.com/office/officeart/2008/layout/HorizontalMultiLevelHierarchy"/>
    <dgm:cxn modelId="{F2642265-0593-4052-BD74-81E1D6D1CEF2}" type="presParOf" srcId="{D9CD94B6-6866-4259-A7D9-14EEA66EF0DE}" destId="{D3A48BEA-EB3D-4643-A467-301E0F5E90B6}" srcOrd="2" destOrd="0" presId="urn:microsoft.com/office/officeart/2008/layout/HorizontalMultiLevelHierarchy"/>
    <dgm:cxn modelId="{D802F837-C7F3-40C9-9296-96C75FA1A789}" type="presParOf" srcId="{D3A48BEA-EB3D-4643-A467-301E0F5E90B6}" destId="{A166F543-3FF3-4B27-AD13-429F633FAA35}" srcOrd="0" destOrd="0" presId="urn:microsoft.com/office/officeart/2008/layout/HorizontalMultiLevelHierarchy"/>
    <dgm:cxn modelId="{68A0A564-6311-432E-8A71-5AEB67A59826}" type="presParOf" srcId="{D9CD94B6-6866-4259-A7D9-14EEA66EF0DE}" destId="{857D6BDE-EE74-41DC-9172-F235341E07AC}" srcOrd="3" destOrd="0" presId="urn:microsoft.com/office/officeart/2008/layout/HorizontalMultiLevelHierarchy"/>
    <dgm:cxn modelId="{EA25F17C-842B-4048-B45D-FF8E35063A11}" type="presParOf" srcId="{857D6BDE-EE74-41DC-9172-F235341E07AC}" destId="{D5A64109-B937-420D-A01F-1D6B2CA72F25}" srcOrd="0" destOrd="0" presId="urn:microsoft.com/office/officeart/2008/layout/HorizontalMultiLevelHierarchy"/>
    <dgm:cxn modelId="{3157DB8C-279E-4969-B067-9E1A76713884}" type="presParOf" srcId="{857D6BDE-EE74-41DC-9172-F235341E07AC}" destId="{819C39B7-A057-4FDE-BE60-C1EBE62F7974}" srcOrd="1" destOrd="0" presId="urn:microsoft.com/office/officeart/2008/layout/HorizontalMultiLevelHierarchy"/>
    <dgm:cxn modelId="{2036B002-30E8-4F60-8793-995BB365DF2D}" type="presParOf" srcId="{D9CD94B6-6866-4259-A7D9-14EEA66EF0DE}" destId="{FCB53A2E-E2C0-48F9-9A27-1D0D937F6551}" srcOrd="4" destOrd="0" presId="urn:microsoft.com/office/officeart/2008/layout/HorizontalMultiLevelHierarchy"/>
    <dgm:cxn modelId="{F44782CD-1F0B-4FB5-B29E-E22BC23495A6}" type="presParOf" srcId="{FCB53A2E-E2C0-48F9-9A27-1D0D937F6551}" destId="{872E10D8-CF4D-4635-A558-E6AB89CD527F}" srcOrd="0" destOrd="0" presId="urn:microsoft.com/office/officeart/2008/layout/HorizontalMultiLevelHierarchy"/>
    <dgm:cxn modelId="{882D5A07-7545-4568-B636-5EBEB518DD99}" type="presParOf" srcId="{D9CD94B6-6866-4259-A7D9-14EEA66EF0DE}" destId="{AB7B881C-1103-4859-96F4-F7AD2FA62D50}" srcOrd="5" destOrd="0" presId="urn:microsoft.com/office/officeart/2008/layout/HorizontalMultiLevelHierarchy"/>
    <dgm:cxn modelId="{5B0DB96C-040B-455D-9617-CE146C90ED57}" type="presParOf" srcId="{AB7B881C-1103-4859-96F4-F7AD2FA62D50}" destId="{2CFE419F-56F8-4CF4-A541-3573273A2D5B}" srcOrd="0" destOrd="0" presId="urn:microsoft.com/office/officeart/2008/layout/HorizontalMultiLevelHierarchy"/>
    <dgm:cxn modelId="{7A40136B-10C3-4F2A-BC87-8C0A35963AED}" type="presParOf" srcId="{AB7B881C-1103-4859-96F4-F7AD2FA62D50}" destId="{4DA2D353-3C49-410F-8C0C-AFFDFC5567B1}"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E4A937D4-49ED-483B-8297-0BE034ACFAC6}"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1800" b="1" dirty="0" smtClean="0"/>
            <a:t>COMITÉ DE PARTICIPACIÓN CIUDADANA</a:t>
          </a:r>
          <a:endParaRPr lang="es-MX" sz="18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DF1EF568-FD83-443F-A542-A65A14210BA8}">
      <dgm:prSet phldrT="[Texto]" custT="1"/>
      <dgm:spPr/>
      <dgm:t>
        <a:bodyPr/>
        <a:lstStyle/>
        <a:p>
          <a:pPr algn="ctr"/>
          <a:r>
            <a:rPr lang="es-MX" sz="1600" b="1" dirty="0" smtClean="0"/>
            <a:t>COMISIÓN DE SELECCIÓN</a:t>
          </a:r>
          <a:endParaRPr lang="es-MX" sz="1600" b="1" dirty="0"/>
        </a:p>
      </dgm:t>
    </dgm:pt>
    <dgm:pt modelId="{5B1D7315-262F-4576-A2EB-B703486E9EB0}" type="parTrans" cxnId="{89FF7453-E220-4347-B9B4-38C728FC4249}">
      <dgm:prSet/>
      <dgm:spPr/>
      <dgm:t>
        <a:bodyPr/>
        <a:lstStyle/>
        <a:p>
          <a:endParaRPr lang="es-MX"/>
        </a:p>
      </dgm:t>
    </dgm:pt>
    <dgm:pt modelId="{1B46853E-B6E8-4CDF-B608-604306F616E7}" type="sibTrans" cxnId="{89FF7453-E220-4347-B9B4-38C728FC4249}">
      <dgm:prSet/>
      <dgm:spPr/>
      <dgm:t>
        <a:bodyPr/>
        <a:lstStyle/>
        <a:p>
          <a:endParaRPr lang="es-MX"/>
        </a:p>
      </dgm:t>
    </dgm:pt>
    <dgm:pt modelId="{EC38E120-9B87-4EBF-BA3B-BCA902802EAF}">
      <dgm:prSet phldrT="[Texto]" custT="1"/>
      <dgm:spPr/>
      <dgm:t>
        <a:bodyPr/>
        <a:lstStyle/>
        <a:p>
          <a:pPr algn="ctr"/>
          <a:r>
            <a:rPr lang="es-MX" sz="1600" b="1" dirty="0" smtClean="0"/>
            <a:t>DETERMINÓ LA METODOLOGÍA, PLAZOS Y CRITERIOS DE SELECCIÓN</a:t>
          </a:r>
          <a:endParaRPr lang="es-MX" sz="1600" b="1" dirty="0"/>
        </a:p>
      </dgm:t>
    </dgm:pt>
    <dgm:pt modelId="{FA221782-D0D2-4533-B26D-E9C95026514D}" type="parTrans" cxnId="{BA48D157-8065-4E97-92E1-278C0D4B44DA}">
      <dgm:prSet/>
      <dgm:spPr/>
      <dgm:t>
        <a:bodyPr/>
        <a:lstStyle/>
        <a:p>
          <a:endParaRPr lang="es-MX"/>
        </a:p>
      </dgm:t>
    </dgm:pt>
    <dgm:pt modelId="{72F240DE-ECEA-4517-9B4E-BBCA9939B24E}" type="sibTrans" cxnId="{BA48D157-8065-4E97-92E1-278C0D4B44DA}">
      <dgm:prSet/>
      <dgm:spPr/>
      <dgm:t>
        <a:bodyPr/>
        <a:lstStyle/>
        <a:p>
          <a:endParaRPr lang="es-MX"/>
        </a:p>
      </dgm:t>
    </dgm:pt>
    <dgm:pt modelId="{0325EAFE-20F7-4076-8AD3-DDB160BFBDCB}">
      <dgm:prSet phldrT="[Texto]" custT="1"/>
      <dgm:spPr/>
      <dgm:t>
        <a:bodyPr/>
        <a:lstStyle/>
        <a:p>
          <a:pPr algn="ctr"/>
          <a:r>
            <a:rPr lang="es-MX" sz="1600" b="1" dirty="0" smtClean="0"/>
            <a:t>LA CONVOCATORIA SE DIRIGE A INSTITUCIONES DE EDUCACIÓN SUPERIOR E INVESTIGACIÓN, ASÍ COMO A ORGANIZACIONES DE LA SOCIEDAD CIVIL ESPECIALIZADA EN LA MATERIA.</a:t>
          </a:r>
          <a:endParaRPr lang="es-MX" sz="1600" b="1" dirty="0"/>
        </a:p>
      </dgm:t>
    </dgm:pt>
    <dgm:pt modelId="{378F5111-8F8C-419A-B8D8-D0FDD3ED8B84}" type="parTrans" cxnId="{B2DAB5EE-48AC-4C60-87DA-6A7DBC063AB7}">
      <dgm:prSet/>
      <dgm:spPr/>
      <dgm:t>
        <a:bodyPr/>
        <a:lstStyle/>
        <a:p>
          <a:endParaRPr lang="es-MX"/>
        </a:p>
      </dgm:t>
    </dgm:pt>
    <dgm:pt modelId="{119EA364-B32B-4FC3-912B-E0F8133F1165}" type="sibTrans" cxnId="{B2DAB5EE-48AC-4C60-87DA-6A7DBC063AB7}">
      <dgm:prSet/>
      <dgm:spPr/>
      <dgm:t>
        <a:bodyPr/>
        <a:lstStyle/>
        <a:p>
          <a:endParaRPr lang="es-MX"/>
        </a:p>
      </dgm:t>
    </dgm:pt>
    <dgm:pt modelId="{80ED1DE6-E2F8-4DC0-989D-FA1045003BFF}">
      <dgm:prSet phldrT="[Texto]" custT="1"/>
      <dgm:spPr/>
      <dgm:t>
        <a:bodyPr/>
        <a:lstStyle/>
        <a:p>
          <a:pPr algn="ctr"/>
          <a:r>
            <a:rPr lang="es-MX" sz="1600" b="1" dirty="0" smtClean="0"/>
            <a:t>SE CONFORMA POR </a:t>
          </a:r>
        </a:p>
        <a:p>
          <a:pPr algn="ctr"/>
          <a:r>
            <a:rPr lang="es-MX" sz="1600" b="1" dirty="0" smtClean="0"/>
            <a:t>9 CIUDADANOS </a:t>
          </a:r>
        </a:p>
        <a:p>
          <a:pPr algn="ctr"/>
          <a:r>
            <a:rPr lang="es-MX" sz="1600" b="1" dirty="0" smtClean="0"/>
            <a:t>DESIGNADOS POR EL SENADO</a:t>
          </a:r>
          <a:endParaRPr lang="es-MX" sz="1600" b="1" dirty="0"/>
        </a:p>
      </dgm:t>
    </dgm:pt>
    <dgm:pt modelId="{E6F890B1-DC80-4A24-868C-8B53683EFFF6}" type="parTrans" cxnId="{92FB0B45-1341-422A-92F8-A2ECF822F4B3}">
      <dgm:prSet/>
      <dgm:spPr/>
      <dgm:t>
        <a:bodyPr/>
        <a:lstStyle/>
        <a:p>
          <a:endParaRPr lang="es-MX"/>
        </a:p>
      </dgm:t>
    </dgm:pt>
    <dgm:pt modelId="{7C901313-9B14-488A-B6E3-42321A7D81EE}" type="sibTrans" cxnId="{92FB0B45-1341-422A-92F8-A2ECF822F4B3}">
      <dgm:prSet/>
      <dgm:spPr/>
      <dgm:t>
        <a:bodyPr/>
        <a:lstStyle/>
        <a:p>
          <a:endParaRPr lang="es-MX"/>
        </a:p>
      </dgm:t>
    </dgm:pt>
    <dgm:pt modelId="{5D215561-EFCA-4195-B001-F0F39922E703}">
      <dgm:prSet phldrT="[Texto]" custT="1"/>
      <dgm:spPr/>
      <dgm:t>
        <a:bodyPr/>
        <a:lstStyle/>
        <a:p>
          <a:pPr algn="ctr"/>
          <a:r>
            <a:rPr lang="es-MX" sz="1600" b="1" dirty="0" smtClean="0"/>
            <a:t>DURAN EN SU ENCARGO POR </a:t>
          </a:r>
        </a:p>
        <a:p>
          <a:pPr algn="ctr"/>
          <a:r>
            <a:rPr lang="es-MX" sz="1600" b="1" dirty="0" smtClean="0"/>
            <a:t>3 AÑOS</a:t>
          </a:r>
          <a:endParaRPr lang="es-MX" sz="1600" b="1" dirty="0"/>
        </a:p>
      </dgm:t>
    </dgm:pt>
    <dgm:pt modelId="{DBE1A1A2-A6F1-4E03-A0F0-654D481D4D87}" type="parTrans" cxnId="{39616C40-F109-4159-9A70-B66B0CFF3ABB}">
      <dgm:prSet/>
      <dgm:spPr/>
      <dgm:t>
        <a:bodyPr/>
        <a:lstStyle/>
        <a:p>
          <a:endParaRPr lang="es-MX"/>
        </a:p>
      </dgm:t>
    </dgm:pt>
    <dgm:pt modelId="{60A7F035-F987-4D82-B8B1-E66EB7E313BF}" type="sibTrans" cxnId="{39616C40-F109-4159-9A70-B66B0CFF3ABB}">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132849" custScaleY="118574">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B27E33A7-0134-47DE-B90A-1CE7147797BE}" type="pres">
      <dgm:prSet presAssocID="{5B1D7315-262F-4576-A2EB-B703486E9EB0}" presName="conn2-1" presStyleLbl="parChTrans1D2" presStyleIdx="0" presStyleCnt="1"/>
      <dgm:spPr/>
      <dgm:t>
        <a:bodyPr/>
        <a:lstStyle/>
        <a:p>
          <a:endParaRPr lang="es-MX"/>
        </a:p>
      </dgm:t>
    </dgm:pt>
    <dgm:pt modelId="{EB749CFB-CD3B-4C81-A36C-08BE7B7A807F}" type="pres">
      <dgm:prSet presAssocID="{5B1D7315-262F-4576-A2EB-B703486E9EB0}" presName="connTx" presStyleLbl="parChTrans1D2" presStyleIdx="0" presStyleCnt="1"/>
      <dgm:spPr/>
      <dgm:t>
        <a:bodyPr/>
        <a:lstStyle/>
        <a:p>
          <a:endParaRPr lang="es-MX"/>
        </a:p>
      </dgm:t>
    </dgm:pt>
    <dgm:pt modelId="{50CA1379-CB1C-4939-A50A-A1ED8982DD30}" type="pres">
      <dgm:prSet presAssocID="{DF1EF568-FD83-443F-A542-A65A14210BA8}" presName="root2" presStyleCnt="0"/>
      <dgm:spPr/>
    </dgm:pt>
    <dgm:pt modelId="{431DDE43-D232-406C-A87C-1DB937920A79}" type="pres">
      <dgm:prSet presAssocID="{DF1EF568-FD83-443F-A542-A65A14210BA8}" presName="LevelTwoTextNode" presStyleLbl="node2" presStyleIdx="0" presStyleCnt="1" custScaleX="154750">
        <dgm:presLayoutVars>
          <dgm:chPref val="3"/>
        </dgm:presLayoutVars>
      </dgm:prSet>
      <dgm:spPr/>
      <dgm:t>
        <a:bodyPr/>
        <a:lstStyle/>
        <a:p>
          <a:endParaRPr lang="es-MX"/>
        </a:p>
      </dgm:t>
    </dgm:pt>
    <dgm:pt modelId="{8A0A542F-91CC-4354-82FD-C70B997C096A}" type="pres">
      <dgm:prSet presAssocID="{DF1EF568-FD83-443F-A542-A65A14210BA8}" presName="level3hierChild" presStyleCnt="0"/>
      <dgm:spPr/>
    </dgm:pt>
    <dgm:pt modelId="{CCB87245-1283-4B42-8224-310DC71BEC6E}" type="pres">
      <dgm:prSet presAssocID="{FA221782-D0D2-4533-B26D-E9C95026514D}" presName="conn2-1" presStyleLbl="parChTrans1D3" presStyleIdx="0" presStyleCnt="4"/>
      <dgm:spPr/>
      <dgm:t>
        <a:bodyPr/>
        <a:lstStyle/>
        <a:p>
          <a:endParaRPr lang="es-MX"/>
        </a:p>
      </dgm:t>
    </dgm:pt>
    <dgm:pt modelId="{EC57C68E-CAA4-46F7-9026-00A7BE58A491}" type="pres">
      <dgm:prSet presAssocID="{FA221782-D0D2-4533-B26D-E9C95026514D}" presName="connTx" presStyleLbl="parChTrans1D3" presStyleIdx="0" presStyleCnt="4"/>
      <dgm:spPr/>
      <dgm:t>
        <a:bodyPr/>
        <a:lstStyle/>
        <a:p>
          <a:endParaRPr lang="es-MX"/>
        </a:p>
      </dgm:t>
    </dgm:pt>
    <dgm:pt modelId="{B1773E8E-9721-4009-9FA9-2CA2E342AAFB}" type="pres">
      <dgm:prSet presAssocID="{EC38E120-9B87-4EBF-BA3B-BCA902802EAF}" presName="root2" presStyleCnt="0"/>
      <dgm:spPr/>
    </dgm:pt>
    <dgm:pt modelId="{ABF235BA-97D7-48D9-826D-B234850E8C7A}" type="pres">
      <dgm:prSet presAssocID="{EC38E120-9B87-4EBF-BA3B-BCA902802EAF}" presName="LevelTwoTextNode" presStyleLbl="node3" presStyleIdx="0" presStyleCnt="4" custScaleX="154128" custScaleY="163499">
        <dgm:presLayoutVars>
          <dgm:chPref val="3"/>
        </dgm:presLayoutVars>
      </dgm:prSet>
      <dgm:spPr/>
      <dgm:t>
        <a:bodyPr/>
        <a:lstStyle/>
        <a:p>
          <a:endParaRPr lang="es-MX"/>
        </a:p>
      </dgm:t>
    </dgm:pt>
    <dgm:pt modelId="{C8CFA58E-12CB-41B4-9634-0F793BED6F6E}" type="pres">
      <dgm:prSet presAssocID="{EC38E120-9B87-4EBF-BA3B-BCA902802EAF}" presName="level3hierChild" presStyleCnt="0"/>
      <dgm:spPr/>
    </dgm:pt>
    <dgm:pt modelId="{25FE8151-555A-431F-8F09-BE6789CD42D9}" type="pres">
      <dgm:prSet presAssocID="{E6F890B1-DC80-4A24-868C-8B53683EFFF6}" presName="conn2-1" presStyleLbl="parChTrans1D3" presStyleIdx="1" presStyleCnt="4"/>
      <dgm:spPr/>
      <dgm:t>
        <a:bodyPr/>
        <a:lstStyle/>
        <a:p>
          <a:endParaRPr lang="es-MX"/>
        </a:p>
      </dgm:t>
    </dgm:pt>
    <dgm:pt modelId="{38F59461-6BCF-4D25-A80B-00A056FFFFD9}" type="pres">
      <dgm:prSet presAssocID="{E6F890B1-DC80-4A24-868C-8B53683EFFF6}" presName="connTx" presStyleLbl="parChTrans1D3" presStyleIdx="1" presStyleCnt="4"/>
      <dgm:spPr/>
      <dgm:t>
        <a:bodyPr/>
        <a:lstStyle/>
        <a:p>
          <a:endParaRPr lang="es-MX"/>
        </a:p>
      </dgm:t>
    </dgm:pt>
    <dgm:pt modelId="{15C0D9C2-4D15-4244-ACB8-29AE36089E2D}" type="pres">
      <dgm:prSet presAssocID="{80ED1DE6-E2F8-4DC0-989D-FA1045003BFF}" presName="root2" presStyleCnt="0"/>
      <dgm:spPr/>
    </dgm:pt>
    <dgm:pt modelId="{157E5B16-97E3-49E0-B376-DD69935858F9}" type="pres">
      <dgm:prSet presAssocID="{80ED1DE6-E2F8-4DC0-989D-FA1045003BFF}" presName="LevelTwoTextNode" presStyleLbl="node3" presStyleIdx="1" presStyleCnt="4" custScaleX="156626" custScaleY="161748">
        <dgm:presLayoutVars>
          <dgm:chPref val="3"/>
        </dgm:presLayoutVars>
      </dgm:prSet>
      <dgm:spPr/>
      <dgm:t>
        <a:bodyPr/>
        <a:lstStyle/>
        <a:p>
          <a:endParaRPr lang="es-MX"/>
        </a:p>
      </dgm:t>
    </dgm:pt>
    <dgm:pt modelId="{4769BA52-9926-40F3-887C-1FD5D966168B}" type="pres">
      <dgm:prSet presAssocID="{80ED1DE6-E2F8-4DC0-989D-FA1045003BFF}" presName="level3hierChild" presStyleCnt="0"/>
      <dgm:spPr/>
    </dgm:pt>
    <dgm:pt modelId="{77275630-4855-4C3D-BDCA-593B6B9EDD7C}" type="pres">
      <dgm:prSet presAssocID="{DBE1A1A2-A6F1-4E03-A0F0-654D481D4D87}" presName="conn2-1" presStyleLbl="parChTrans1D3" presStyleIdx="2" presStyleCnt="4"/>
      <dgm:spPr/>
      <dgm:t>
        <a:bodyPr/>
        <a:lstStyle/>
        <a:p>
          <a:endParaRPr lang="es-MX"/>
        </a:p>
      </dgm:t>
    </dgm:pt>
    <dgm:pt modelId="{10846863-60CF-458D-917D-01E937C023C3}" type="pres">
      <dgm:prSet presAssocID="{DBE1A1A2-A6F1-4E03-A0F0-654D481D4D87}" presName="connTx" presStyleLbl="parChTrans1D3" presStyleIdx="2" presStyleCnt="4"/>
      <dgm:spPr/>
      <dgm:t>
        <a:bodyPr/>
        <a:lstStyle/>
        <a:p>
          <a:endParaRPr lang="es-MX"/>
        </a:p>
      </dgm:t>
    </dgm:pt>
    <dgm:pt modelId="{13D92040-8D62-4877-94C5-B9888E0C4595}" type="pres">
      <dgm:prSet presAssocID="{5D215561-EFCA-4195-B001-F0F39922E703}" presName="root2" presStyleCnt="0"/>
      <dgm:spPr/>
    </dgm:pt>
    <dgm:pt modelId="{B5DC0BFF-4786-4526-B702-2F6AAB4880CB}" type="pres">
      <dgm:prSet presAssocID="{5D215561-EFCA-4195-B001-F0F39922E703}" presName="LevelTwoTextNode" presStyleLbl="node3" presStyleIdx="2" presStyleCnt="4" custScaleX="156626" custScaleY="129452">
        <dgm:presLayoutVars>
          <dgm:chPref val="3"/>
        </dgm:presLayoutVars>
      </dgm:prSet>
      <dgm:spPr/>
      <dgm:t>
        <a:bodyPr/>
        <a:lstStyle/>
        <a:p>
          <a:endParaRPr lang="es-MX"/>
        </a:p>
      </dgm:t>
    </dgm:pt>
    <dgm:pt modelId="{4C872D3B-9C21-4A89-A62D-F4F2358C9131}" type="pres">
      <dgm:prSet presAssocID="{5D215561-EFCA-4195-B001-F0F39922E703}" presName="level3hierChild" presStyleCnt="0"/>
      <dgm:spPr/>
    </dgm:pt>
    <dgm:pt modelId="{EB9EE7FE-142B-4D05-8CB8-AB0B46263F2D}" type="pres">
      <dgm:prSet presAssocID="{378F5111-8F8C-419A-B8D8-D0FDD3ED8B84}" presName="conn2-1" presStyleLbl="parChTrans1D3" presStyleIdx="3" presStyleCnt="4"/>
      <dgm:spPr/>
      <dgm:t>
        <a:bodyPr/>
        <a:lstStyle/>
        <a:p>
          <a:endParaRPr lang="es-MX"/>
        </a:p>
      </dgm:t>
    </dgm:pt>
    <dgm:pt modelId="{8CBC48C0-B2A4-41F0-8CA7-40F6CE26685D}" type="pres">
      <dgm:prSet presAssocID="{378F5111-8F8C-419A-B8D8-D0FDD3ED8B84}" presName="connTx" presStyleLbl="parChTrans1D3" presStyleIdx="3" presStyleCnt="4"/>
      <dgm:spPr/>
      <dgm:t>
        <a:bodyPr/>
        <a:lstStyle/>
        <a:p>
          <a:endParaRPr lang="es-MX"/>
        </a:p>
      </dgm:t>
    </dgm:pt>
    <dgm:pt modelId="{2285E2F7-9026-443A-B034-33ECF5376F13}" type="pres">
      <dgm:prSet presAssocID="{0325EAFE-20F7-4076-8AD3-DDB160BFBDCB}" presName="root2" presStyleCnt="0"/>
      <dgm:spPr/>
    </dgm:pt>
    <dgm:pt modelId="{6FBD5D88-5BD0-4D91-A164-D8EB8596782F}" type="pres">
      <dgm:prSet presAssocID="{0325EAFE-20F7-4076-8AD3-DDB160BFBDCB}" presName="LevelTwoTextNode" presStyleLbl="node3" presStyleIdx="3" presStyleCnt="4" custScaleX="156626" custScaleY="187992">
        <dgm:presLayoutVars>
          <dgm:chPref val="3"/>
        </dgm:presLayoutVars>
      </dgm:prSet>
      <dgm:spPr/>
      <dgm:t>
        <a:bodyPr/>
        <a:lstStyle/>
        <a:p>
          <a:endParaRPr lang="es-MX"/>
        </a:p>
      </dgm:t>
    </dgm:pt>
    <dgm:pt modelId="{077BEF2B-F5A1-4F9B-8C1A-4F1DA4AA22C0}" type="pres">
      <dgm:prSet presAssocID="{0325EAFE-20F7-4076-8AD3-DDB160BFBDCB}" presName="level3hierChild" presStyleCnt="0"/>
      <dgm:spPr/>
    </dgm:pt>
  </dgm:ptLst>
  <dgm:cxnLst>
    <dgm:cxn modelId="{1F7E41D7-F2C6-473E-8773-5E7DBCF27E41}" type="presOf" srcId="{FA221782-D0D2-4533-B26D-E9C95026514D}" destId="{CCB87245-1283-4B42-8224-310DC71BEC6E}" srcOrd="0" destOrd="0" presId="urn:microsoft.com/office/officeart/2008/layout/HorizontalMultiLevelHierarchy"/>
    <dgm:cxn modelId="{936BDDBC-E26D-4371-9B2A-6CA34F07CC42}" type="presOf" srcId="{DBE1A1A2-A6F1-4E03-A0F0-654D481D4D87}" destId="{77275630-4855-4C3D-BDCA-593B6B9EDD7C}" srcOrd="0" destOrd="0" presId="urn:microsoft.com/office/officeart/2008/layout/HorizontalMultiLevelHierarchy"/>
    <dgm:cxn modelId="{89FF7453-E220-4347-B9B4-38C728FC4249}" srcId="{63CB2D90-5300-4A1B-AEF7-FCE9DD09E31E}" destId="{DF1EF568-FD83-443F-A542-A65A14210BA8}" srcOrd="0" destOrd="0" parTransId="{5B1D7315-262F-4576-A2EB-B703486E9EB0}" sibTransId="{1B46853E-B6E8-4CDF-B608-604306F616E7}"/>
    <dgm:cxn modelId="{929BFBA4-32B1-4E0C-BCAE-B398345C125E}" type="presOf" srcId="{E6F890B1-DC80-4A24-868C-8B53683EFFF6}" destId="{38F59461-6BCF-4D25-A80B-00A056FFFFD9}" srcOrd="1" destOrd="0" presId="urn:microsoft.com/office/officeart/2008/layout/HorizontalMultiLevelHierarchy"/>
    <dgm:cxn modelId="{7C427365-0241-4EF2-93F6-B6B6591F0178}" type="presOf" srcId="{378F5111-8F8C-419A-B8D8-D0FDD3ED8B84}" destId="{8CBC48C0-B2A4-41F0-8CA7-40F6CE26685D}" srcOrd="1" destOrd="0" presId="urn:microsoft.com/office/officeart/2008/layout/HorizontalMultiLevelHierarchy"/>
    <dgm:cxn modelId="{22AD9BE7-9B14-4C58-B8F5-850891208ED5}" type="presOf" srcId="{E6F890B1-DC80-4A24-868C-8B53683EFFF6}" destId="{25FE8151-555A-431F-8F09-BE6789CD42D9}" srcOrd="0" destOrd="0" presId="urn:microsoft.com/office/officeart/2008/layout/HorizontalMultiLevelHierarchy"/>
    <dgm:cxn modelId="{476743EA-BF41-4BC1-A489-DC101D748F41}" type="presOf" srcId="{80ED1DE6-E2F8-4DC0-989D-FA1045003BFF}" destId="{157E5B16-97E3-49E0-B376-DD69935858F9}" srcOrd="0" destOrd="0" presId="urn:microsoft.com/office/officeart/2008/layout/HorizontalMultiLevelHierarchy"/>
    <dgm:cxn modelId="{31F63A7A-3707-4960-B200-C1AA5827F7AB}" type="presOf" srcId="{63CB2D90-5300-4A1B-AEF7-FCE9DD09E31E}" destId="{14FAAB77-D9B1-42D4-B4F5-40DC38AF7B4D}" srcOrd="0" destOrd="0" presId="urn:microsoft.com/office/officeart/2008/layout/HorizontalMultiLevelHierarchy"/>
    <dgm:cxn modelId="{9DD2ABFF-0EAD-4271-840E-839A463360AA}" type="presOf" srcId="{EC38E120-9B87-4EBF-BA3B-BCA902802EAF}" destId="{ABF235BA-97D7-48D9-826D-B234850E8C7A}" srcOrd="0" destOrd="0" presId="urn:microsoft.com/office/officeart/2008/layout/HorizontalMultiLevelHierarchy"/>
    <dgm:cxn modelId="{557A4D4D-BA46-4C01-83F6-465A91EC25A1}" type="presOf" srcId="{5B1D7315-262F-4576-A2EB-B703486E9EB0}" destId="{EB749CFB-CD3B-4C81-A36C-08BE7B7A807F}" srcOrd="1" destOrd="0" presId="urn:microsoft.com/office/officeart/2008/layout/HorizontalMultiLevelHierarchy"/>
    <dgm:cxn modelId="{FA2C4CED-8876-4CF0-8EB8-5F58287C149E}" type="presOf" srcId="{FA221782-D0D2-4533-B26D-E9C95026514D}" destId="{EC57C68E-CAA4-46F7-9026-00A7BE58A491}" srcOrd="1" destOrd="0" presId="urn:microsoft.com/office/officeart/2008/layout/HorizontalMultiLevelHierarchy"/>
    <dgm:cxn modelId="{3645A75D-B2EB-47D0-8A7A-8AA013E141C4}" type="presOf" srcId="{DF1EF568-FD83-443F-A542-A65A14210BA8}" destId="{431DDE43-D232-406C-A87C-1DB937920A79}" srcOrd="0" destOrd="0" presId="urn:microsoft.com/office/officeart/2008/layout/HorizontalMultiLevelHierarchy"/>
    <dgm:cxn modelId="{0620C426-783A-4BF0-8C8D-84639B95B023}" type="presOf" srcId="{378F5111-8F8C-419A-B8D8-D0FDD3ED8B84}" destId="{EB9EE7FE-142B-4D05-8CB8-AB0B46263F2D}" srcOrd="0" destOrd="0" presId="urn:microsoft.com/office/officeart/2008/layout/HorizontalMultiLevelHierarchy"/>
    <dgm:cxn modelId="{92FB0B45-1341-422A-92F8-A2ECF822F4B3}" srcId="{DF1EF568-FD83-443F-A542-A65A14210BA8}" destId="{80ED1DE6-E2F8-4DC0-989D-FA1045003BFF}" srcOrd="1" destOrd="0" parTransId="{E6F890B1-DC80-4A24-868C-8B53683EFFF6}" sibTransId="{7C901313-9B14-488A-B6E3-42321A7D81EE}"/>
    <dgm:cxn modelId="{8D1C0818-7009-4B14-913C-B286CA0016EA}" type="presOf" srcId="{5D215561-EFCA-4195-B001-F0F39922E703}" destId="{B5DC0BFF-4786-4526-B702-2F6AAB4880CB}" srcOrd="0"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B2DAB5EE-48AC-4C60-87DA-6A7DBC063AB7}" srcId="{DF1EF568-FD83-443F-A542-A65A14210BA8}" destId="{0325EAFE-20F7-4076-8AD3-DDB160BFBDCB}" srcOrd="3" destOrd="0" parTransId="{378F5111-8F8C-419A-B8D8-D0FDD3ED8B84}" sibTransId="{119EA364-B32B-4FC3-912B-E0F8133F1165}"/>
    <dgm:cxn modelId="{DB8F23F8-5A70-41AD-BC0E-0D0F0E5161C9}" type="presOf" srcId="{0325EAFE-20F7-4076-8AD3-DDB160BFBDCB}" destId="{6FBD5D88-5BD0-4D91-A164-D8EB8596782F}" srcOrd="0" destOrd="0" presId="urn:microsoft.com/office/officeart/2008/layout/HorizontalMultiLevelHierarchy"/>
    <dgm:cxn modelId="{C2F4B2DE-EA01-491B-9DB1-D13C5A5353C0}" type="presOf" srcId="{DBE1A1A2-A6F1-4E03-A0F0-654D481D4D87}" destId="{10846863-60CF-458D-917D-01E937C023C3}" srcOrd="1" destOrd="0" presId="urn:microsoft.com/office/officeart/2008/layout/HorizontalMultiLevelHierarchy"/>
    <dgm:cxn modelId="{BA48D157-8065-4E97-92E1-278C0D4B44DA}" srcId="{DF1EF568-FD83-443F-A542-A65A14210BA8}" destId="{EC38E120-9B87-4EBF-BA3B-BCA902802EAF}" srcOrd="0" destOrd="0" parTransId="{FA221782-D0D2-4533-B26D-E9C95026514D}" sibTransId="{72F240DE-ECEA-4517-9B4E-BBCA9939B24E}"/>
    <dgm:cxn modelId="{986B732B-C937-4F82-B5ED-57D54BAC3A21}" type="presOf" srcId="{5B1D7315-262F-4576-A2EB-B703486E9EB0}" destId="{B27E33A7-0134-47DE-B90A-1CE7147797BE}" srcOrd="0" destOrd="0" presId="urn:microsoft.com/office/officeart/2008/layout/HorizontalMultiLevelHierarchy"/>
    <dgm:cxn modelId="{39616C40-F109-4159-9A70-B66B0CFF3ABB}" srcId="{DF1EF568-FD83-443F-A542-A65A14210BA8}" destId="{5D215561-EFCA-4195-B001-F0F39922E703}" srcOrd="2" destOrd="0" parTransId="{DBE1A1A2-A6F1-4E03-A0F0-654D481D4D87}" sibTransId="{60A7F035-F987-4D82-B8B1-E66EB7E313BF}"/>
    <dgm:cxn modelId="{B20A0052-A852-4275-AC1A-81ABB9F5234A}" type="presOf" srcId="{0C20B8DB-170E-48D4-94C7-04B1D74F4E37}" destId="{1717008B-29AA-48B0-92EE-12FA7ACFD024}" srcOrd="0" destOrd="0" presId="urn:microsoft.com/office/officeart/2008/layout/HorizontalMultiLevelHierarchy"/>
    <dgm:cxn modelId="{46AD9172-E4BD-4286-AE0D-2F183D1EACCD}" type="presParOf" srcId="{1717008B-29AA-48B0-92EE-12FA7ACFD024}" destId="{523D94E2-FA30-4E65-8873-DAC0A0FF3E11}" srcOrd="0" destOrd="0" presId="urn:microsoft.com/office/officeart/2008/layout/HorizontalMultiLevelHierarchy"/>
    <dgm:cxn modelId="{FE0E6AED-D9A4-49AC-B9AA-4AEEE781C5E7}" type="presParOf" srcId="{523D94E2-FA30-4E65-8873-DAC0A0FF3E11}" destId="{14FAAB77-D9B1-42D4-B4F5-40DC38AF7B4D}" srcOrd="0" destOrd="0" presId="urn:microsoft.com/office/officeart/2008/layout/HorizontalMultiLevelHierarchy"/>
    <dgm:cxn modelId="{52367F43-A142-4CDE-A328-446EF574D664}" type="presParOf" srcId="{523D94E2-FA30-4E65-8873-DAC0A0FF3E11}" destId="{BE7C0F10-9542-4D60-8309-063CE4E56CC2}" srcOrd="1" destOrd="0" presId="urn:microsoft.com/office/officeart/2008/layout/HorizontalMultiLevelHierarchy"/>
    <dgm:cxn modelId="{CF355C11-3CDC-424B-9743-D1B200151D74}" type="presParOf" srcId="{BE7C0F10-9542-4D60-8309-063CE4E56CC2}" destId="{B27E33A7-0134-47DE-B90A-1CE7147797BE}" srcOrd="0" destOrd="0" presId="urn:microsoft.com/office/officeart/2008/layout/HorizontalMultiLevelHierarchy"/>
    <dgm:cxn modelId="{09954A2C-3F98-4A5C-A554-9E67088713B6}" type="presParOf" srcId="{B27E33A7-0134-47DE-B90A-1CE7147797BE}" destId="{EB749CFB-CD3B-4C81-A36C-08BE7B7A807F}" srcOrd="0" destOrd="0" presId="urn:microsoft.com/office/officeart/2008/layout/HorizontalMultiLevelHierarchy"/>
    <dgm:cxn modelId="{8ABBE47B-C3EF-469A-A489-32AADB1CD564}" type="presParOf" srcId="{BE7C0F10-9542-4D60-8309-063CE4E56CC2}" destId="{50CA1379-CB1C-4939-A50A-A1ED8982DD30}" srcOrd="1" destOrd="0" presId="urn:microsoft.com/office/officeart/2008/layout/HorizontalMultiLevelHierarchy"/>
    <dgm:cxn modelId="{AF07C5AF-E21C-4E2D-9C99-5913FE0B5689}" type="presParOf" srcId="{50CA1379-CB1C-4939-A50A-A1ED8982DD30}" destId="{431DDE43-D232-406C-A87C-1DB937920A79}" srcOrd="0" destOrd="0" presId="urn:microsoft.com/office/officeart/2008/layout/HorizontalMultiLevelHierarchy"/>
    <dgm:cxn modelId="{F2B093E1-1152-4CA8-B9ED-5FD49B73C447}" type="presParOf" srcId="{50CA1379-CB1C-4939-A50A-A1ED8982DD30}" destId="{8A0A542F-91CC-4354-82FD-C70B997C096A}" srcOrd="1" destOrd="0" presId="urn:microsoft.com/office/officeart/2008/layout/HorizontalMultiLevelHierarchy"/>
    <dgm:cxn modelId="{2FDABF1D-4B5B-4793-9ED7-787444E20305}" type="presParOf" srcId="{8A0A542F-91CC-4354-82FD-C70B997C096A}" destId="{CCB87245-1283-4B42-8224-310DC71BEC6E}" srcOrd="0" destOrd="0" presId="urn:microsoft.com/office/officeart/2008/layout/HorizontalMultiLevelHierarchy"/>
    <dgm:cxn modelId="{6B5936F4-2ABE-4568-BC11-9D34050483AD}" type="presParOf" srcId="{CCB87245-1283-4B42-8224-310DC71BEC6E}" destId="{EC57C68E-CAA4-46F7-9026-00A7BE58A491}" srcOrd="0" destOrd="0" presId="urn:microsoft.com/office/officeart/2008/layout/HorizontalMultiLevelHierarchy"/>
    <dgm:cxn modelId="{8EC379A7-1BED-487D-B778-ED98D8D9599F}" type="presParOf" srcId="{8A0A542F-91CC-4354-82FD-C70B997C096A}" destId="{B1773E8E-9721-4009-9FA9-2CA2E342AAFB}" srcOrd="1" destOrd="0" presId="urn:microsoft.com/office/officeart/2008/layout/HorizontalMultiLevelHierarchy"/>
    <dgm:cxn modelId="{14BAB7AB-46B8-49A1-8894-C808EEC40800}" type="presParOf" srcId="{B1773E8E-9721-4009-9FA9-2CA2E342AAFB}" destId="{ABF235BA-97D7-48D9-826D-B234850E8C7A}" srcOrd="0" destOrd="0" presId="urn:microsoft.com/office/officeart/2008/layout/HorizontalMultiLevelHierarchy"/>
    <dgm:cxn modelId="{72A6AF2D-DCE3-4563-9C1D-CCF80D7C0C9C}" type="presParOf" srcId="{B1773E8E-9721-4009-9FA9-2CA2E342AAFB}" destId="{C8CFA58E-12CB-41B4-9634-0F793BED6F6E}" srcOrd="1" destOrd="0" presId="urn:microsoft.com/office/officeart/2008/layout/HorizontalMultiLevelHierarchy"/>
    <dgm:cxn modelId="{6517BA15-B6FE-40B3-BE99-0C0EFCDFAF7B}" type="presParOf" srcId="{8A0A542F-91CC-4354-82FD-C70B997C096A}" destId="{25FE8151-555A-431F-8F09-BE6789CD42D9}" srcOrd="2" destOrd="0" presId="urn:microsoft.com/office/officeart/2008/layout/HorizontalMultiLevelHierarchy"/>
    <dgm:cxn modelId="{95178DEB-95CF-4F74-8321-2499BAE2A178}" type="presParOf" srcId="{25FE8151-555A-431F-8F09-BE6789CD42D9}" destId="{38F59461-6BCF-4D25-A80B-00A056FFFFD9}" srcOrd="0" destOrd="0" presId="urn:microsoft.com/office/officeart/2008/layout/HorizontalMultiLevelHierarchy"/>
    <dgm:cxn modelId="{9EA25475-E019-40E2-A7F5-E9CD1C1FFD80}" type="presParOf" srcId="{8A0A542F-91CC-4354-82FD-C70B997C096A}" destId="{15C0D9C2-4D15-4244-ACB8-29AE36089E2D}" srcOrd="3" destOrd="0" presId="urn:microsoft.com/office/officeart/2008/layout/HorizontalMultiLevelHierarchy"/>
    <dgm:cxn modelId="{08A9AA77-29E8-4E1A-9AA3-FF71FA66A4A2}" type="presParOf" srcId="{15C0D9C2-4D15-4244-ACB8-29AE36089E2D}" destId="{157E5B16-97E3-49E0-B376-DD69935858F9}" srcOrd="0" destOrd="0" presId="urn:microsoft.com/office/officeart/2008/layout/HorizontalMultiLevelHierarchy"/>
    <dgm:cxn modelId="{FE2D06BC-55E3-4A62-81F8-708B159925E3}" type="presParOf" srcId="{15C0D9C2-4D15-4244-ACB8-29AE36089E2D}" destId="{4769BA52-9926-40F3-887C-1FD5D966168B}" srcOrd="1" destOrd="0" presId="urn:microsoft.com/office/officeart/2008/layout/HorizontalMultiLevelHierarchy"/>
    <dgm:cxn modelId="{60ACC062-0C21-4BBB-8693-69319CD5A7BD}" type="presParOf" srcId="{8A0A542F-91CC-4354-82FD-C70B997C096A}" destId="{77275630-4855-4C3D-BDCA-593B6B9EDD7C}" srcOrd="4" destOrd="0" presId="urn:microsoft.com/office/officeart/2008/layout/HorizontalMultiLevelHierarchy"/>
    <dgm:cxn modelId="{E98C48FD-CFCD-458A-9E35-FDF7C4DD345F}" type="presParOf" srcId="{77275630-4855-4C3D-BDCA-593B6B9EDD7C}" destId="{10846863-60CF-458D-917D-01E937C023C3}" srcOrd="0" destOrd="0" presId="urn:microsoft.com/office/officeart/2008/layout/HorizontalMultiLevelHierarchy"/>
    <dgm:cxn modelId="{C39AAFCE-6D86-4447-8F4B-C5FCC9DA33A0}" type="presParOf" srcId="{8A0A542F-91CC-4354-82FD-C70B997C096A}" destId="{13D92040-8D62-4877-94C5-B9888E0C4595}" srcOrd="5" destOrd="0" presId="urn:microsoft.com/office/officeart/2008/layout/HorizontalMultiLevelHierarchy"/>
    <dgm:cxn modelId="{E4470388-050E-45B2-B925-9086C4F33522}" type="presParOf" srcId="{13D92040-8D62-4877-94C5-B9888E0C4595}" destId="{B5DC0BFF-4786-4526-B702-2F6AAB4880CB}" srcOrd="0" destOrd="0" presId="urn:microsoft.com/office/officeart/2008/layout/HorizontalMultiLevelHierarchy"/>
    <dgm:cxn modelId="{190CF491-2BD0-465B-80E7-5E5E15C866B3}" type="presParOf" srcId="{13D92040-8D62-4877-94C5-B9888E0C4595}" destId="{4C872D3B-9C21-4A89-A62D-F4F2358C9131}" srcOrd="1" destOrd="0" presId="urn:microsoft.com/office/officeart/2008/layout/HorizontalMultiLevelHierarchy"/>
    <dgm:cxn modelId="{287F0B62-0B32-415F-B062-B1F02B0CADA3}" type="presParOf" srcId="{8A0A542F-91CC-4354-82FD-C70B997C096A}" destId="{EB9EE7FE-142B-4D05-8CB8-AB0B46263F2D}" srcOrd="6" destOrd="0" presId="urn:microsoft.com/office/officeart/2008/layout/HorizontalMultiLevelHierarchy"/>
    <dgm:cxn modelId="{D53549C2-E006-4A9D-A0AD-333210B5B03A}" type="presParOf" srcId="{EB9EE7FE-142B-4D05-8CB8-AB0B46263F2D}" destId="{8CBC48C0-B2A4-41F0-8CA7-40F6CE26685D}" srcOrd="0" destOrd="0" presId="urn:microsoft.com/office/officeart/2008/layout/HorizontalMultiLevelHierarchy"/>
    <dgm:cxn modelId="{243D0E2A-BC11-4264-9308-B2AA3015C9D5}" type="presParOf" srcId="{8A0A542F-91CC-4354-82FD-C70B997C096A}" destId="{2285E2F7-9026-443A-B034-33ECF5376F13}" srcOrd="7" destOrd="0" presId="urn:microsoft.com/office/officeart/2008/layout/HorizontalMultiLevelHierarchy"/>
    <dgm:cxn modelId="{8AEFCC40-D6E6-436E-BB96-7B4B3709E3C1}" type="presParOf" srcId="{2285E2F7-9026-443A-B034-33ECF5376F13}" destId="{6FBD5D88-5BD0-4D91-A164-D8EB8596782F}" srcOrd="0" destOrd="0" presId="urn:microsoft.com/office/officeart/2008/layout/HorizontalMultiLevelHierarchy"/>
    <dgm:cxn modelId="{67055A2E-B71B-45A4-9157-A1373898FB31}" type="presParOf" srcId="{2285E2F7-9026-443A-B034-33ECF5376F13}" destId="{077BEF2B-F5A1-4F9B-8C1A-4F1DA4AA22C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802F40E4-9B4E-4F35-BAE6-27D27E7E3C34}"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1" csCatId="colorful" phldr="1"/>
      <dgm:spPr/>
      <dgm:t>
        <a:bodyPr/>
        <a:lstStyle/>
        <a:p>
          <a:endParaRPr lang="es-MX"/>
        </a:p>
      </dgm:t>
    </dgm:pt>
    <dgm:pt modelId="{63CB2D90-5300-4A1B-AEF7-FCE9DD09E31E}">
      <dgm:prSet phldrT="[Texto]" custT="1"/>
      <dgm:spPr/>
      <dgm:t>
        <a:bodyPr/>
        <a:lstStyle/>
        <a:p>
          <a:pPr algn="ctr"/>
          <a:r>
            <a:rPr lang="es-MX" sz="1800" b="1" dirty="0" smtClean="0"/>
            <a:t>SECRETARÍA EJECUTIVA </a:t>
          </a:r>
          <a:endParaRPr lang="es-MX" sz="18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DF1EF568-FD83-443F-A542-A65A14210BA8}">
      <dgm:prSet phldrT="[Texto]" custT="1"/>
      <dgm:spPr/>
      <dgm:t>
        <a:bodyPr/>
        <a:lstStyle/>
        <a:p>
          <a:pPr algn="ctr"/>
          <a:r>
            <a:rPr lang="es-MX" sz="1800" b="1" dirty="0" smtClean="0"/>
            <a:t>ÚNICO ENTE DEL SNA CON ESTRUCTURA ORGÁNICA</a:t>
          </a:r>
          <a:endParaRPr lang="es-MX" sz="1800" b="1" dirty="0"/>
        </a:p>
      </dgm:t>
    </dgm:pt>
    <dgm:pt modelId="{5B1D7315-262F-4576-A2EB-B703486E9EB0}" type="parTrans" cxnId="{89FF7453-E220-4347-B9B4-38C728FC4249}">
      <dgm:prSet/>
      <dgm:spPr/>
      <dgm:t>
        <a:bodyPr/>
        <a:lstStyle/>
        <a:p>
          <a:endParaRPr lang="es-MX"/>
        </a:p>
      </dgm:t>
    </dgm:pt>
    <dgm:pt modelId="{1B46853E-B6E8-4CDF-B608-604306F616E7}" type="sibTrans" cxnId="{89FF7453-E220-4347-B9B4-38C728FC4249}">
      <dgm:prSet/>
      <dgm:spPr/>
      <dgm:t>
        <a:bodyPr/>
        <a:lstStyle/>
        <a:p>
          <a:endParaRPr lang="es-MX"/>
        </a:p>
      </dgm:t>
    </dgm:pt>
    <dgm:pt modelId="{EC38E120-9B87-4EBF-BA3B-BCA902802EAF}">
      <dgm:prSet phldrT="[Texto]" custT="1"/>
      <dgm:spPr/>
      <dgm:t>
        <a:bodyPr/>
        <a:lstStyle/>
        <a:p>
          <a:pPr algn="ctr"/>
          <a:r>
            <a:rPr lang="es-MX" sz="1800" b="1" dirty="0" smtClean="0"/>
            <a:t>ORGANISMO DESCENTRALIZADO</a:t>
          </a:r>
          <a:endParaRPr lang="es-MX" sz="1800" b="1" dirty="0"/>
        </a:p>
      </dgm:t>
    </dgm:pt>
    <dgm:pt modelId="{FA221782-D0D2-4533-B26D-E9C95026514D}" type="parTrans" cxnId="{BA48D157-8065-4E97-92E1-278C0D4B44DA}">
      <dgm:prSet/>
      <dgm:spPr/>
      <dgm:t>
        <a:bodyPr/>
        <a:lstStyle/>
        <a:p>
          <a:endParaRPr lang="es-MX"/>
        </a:p>
      </dgm:t>
    </dgm:pt>
    <dgm:pt modelId="{72F240DE-ECEA-4517-9B4E-BBCA9939B24E}" type="sibTrans" cxnId="{BA48D157-8065-4E97-92E1-278C0D4B44DA}">
      <dgm:prSet/>
      <dgm:spPr/>
      <dgm:t>
        <a:bodyPr/>
        <a:lstStyle/>
        <a:p>
          <a:endParaRPr lang="es-MX"/>
        </a:p>
      </dgm:t>
    </dgm:pt>
    <dgm:pt modelId="{80ED1DE6-E2F8-4DC0-989D-FA1045003BFF}">
      <dgm:prSet phldrT="[Texto]" custT="1"/>
      <dgm:spPr/>
      <dgm:t>
        <a:bodyPr/>
        <a:lstStyle/>
        <a:p>
          <a:pPr algn="ctr"/>
          <a:r>
            <a:rPr lang="es-MX" sz="1800" b="1" dirty="0" smtClean="0"/>
            <a:t>ES EL ÓRGANO TÉCNICO DEL SNA</a:t>
          </a:r>
          <a:endParaRPr lang="es-MX" sz="1800" b="1" dirty="0"/>
        </a:p>
      </dgm:t>
    </dgm:pt>
    <dgm:pt modelId="{E6F890B1-DC80-4A24-868C-8B53683EFFF6}" type="parTrans" cxnId="{92FB0B45-1341-422A-92F8-A2ECF822F4B3}">
      <dgm:prSet/>
      <dgm:spPr/>
      <dgm:t>
        <a:bodyPr/>
        <a:lstStyle/>
        <a:p>
          <a:endParaRPr lang="es-MX"/>
        </a:p>
      </dgm:t>
    </dgm:pt>
    <dgm:pt modelId="{7C901313-9B14-488A-B6E3-42321A7D81EE}" type="sibTrans" cxnId="{92FB0B45-1341-422A-92F8-A2ECF822F4B3}">
      <dgm:prSet/>
      <dgm:spPr/>
      <dgm:t>
        <a:bodyPr/>
        <a:lstStyle/>
        <a:p>
          <a:endParaRPr lang="es-MX"/>
        </a:p>
      </dgm:t>
    </dgm:pt>
    <dgm:pt modelId="{E3987A15-411D-4CB1-89AB-1FA28980B925}">
      <dgm:prSet phldrT="[Texto]" custT="1"/>
      <dgm:spPr/>
      <dgm:t>
        <a:bodyPr/>
        <a:lstStyle/>
        <a:p>
          <a:pPr algn="ctr"/>
          <a:r>
            <a:rPr lang="es-MX" sz="1800" b="1" dirty="0" smtClean="0"/>
            <a:t>NO SECTORIZADO</a:t>
          </a:r>
          <a:endParaRPr lang="es-MX" sz="1800" b="1" dirty="0"/>
        </a:p>
      </dgm:t>
    </dgm:pt>
    <dgm:pt modelId="{E87BC300-7E86-49C2-9D9F-7EB407919F99}" type="parTrans" cxnId="{9BBE0CAE-90FA-43D1-B296-10A9E4739203}">
      <dgm:prSet/>
      <dgm:spPr/>
      <dgm:t>
        <a:bodyPr/>
        <a:lstStyle/>
        <a:p>
          <a:endParaRPr lang="es-MX"/>
        </a:p>
      </dgm:t>
    </dgm:pt>
    <dgm:pt modelId="{F6B26D4E-2B08-4C6E-879A-BA41597232DD}" type="sibTrans" cxnId="{9BBE0CAE-90FA-43D1-B296-10A9E4739203}">
      <dgm:prSet/>
      <dgm:spPr/>
      <dgm:t>
        <a:bodyPr/>
        <a:lstStyle/>
        <a:p>
          <a:endParaRPr lang="es-MX"/>
        </a:p>
      </dgm:t>
    </dgm:pt>
    <dgm:pt modelId="{EC48D06C-19ED-4E29-AAD7-39C8876B4847}">
      <dgm:prSet phldrT="[Texto]" custT="1"/>
      <dgm:spPr/>
      <dgm:t>
        <a:bodyPr/>
        <a:lstStyle/>
        <a:p>
          <a:pPr algn="ctr"/>
          <a:r>
            <a:rPr lang="es-MX" sz="1800" b="1" dirty="0" smtClean="0"/>
            <a:t>PERSONALIDAD JURÍDICA Y PATRIMONIO PROPIO</a:t>
          </a:r>
          <a:endParaRPr lang="es-MX" sz="1800" b="1" dirty="0"/>
        </a:p>
      </dgm:t>
    </dgm:pt>
    <dgm:pt modelId="{99B67C5D-9EC6-4577-BD5E-A4D887821107}" type="parTrans" cxnId="{88D50E18-1518-41E1-B5BB-FB7D1D4FC616}">
      <dgm:prSet/>
      <dgm:spPr/>
      <dgm:t>
        <a:bodyPr/>
        <a:lstStyle/>
        <a:p>
          <a:endParaRPr lang="es-MX"/>
        </a:p>
      </dgm:t>
    </dgm:pt>
    <dgm:pt modelId="{06DDE908-865D-4CB4-ADF6-278CA9A37F56}" type="sibTrans" cxnId="{88D50E18-1518-41E1-B5BB-FB7D1D4FC616}">
      <dgm:prSet/>
      <dgm:spPr/>
      <dgm:t>
        <a:bodyPr/>
        <a:lstStyle/>
        <a:p>
          <a:endParaRPr lang="es-MX"/>
        </a:p>
      </dgm:t>
    </dgm:pt>
    <dgm:pt modelId="{8D78A01B-4997-4939-B268-4846A0D10BBC}">
      <dgm:prSet phldrT="[Texto]" custT="1"/>
      <dgm:spPr/>
      <dgm:t>
        <a:bodyPr/>
        <a:lstStyle/>
        <a:p>
          <a:pPr algn="ctr"/>
          <a:r>
            <a:rPr lang="es-MX" sz="1800" b="1" dirty="0" smtClean="0"/>
            <a:t>MISIÓN: PROVEER LOS INSUMOS NECESARIOS AL CC DEL SNA PARA LA TOMA DE DECISIONES.</a:t>
          </a:r>
          <a:endParaRPr lang="es-MX" sz="1800" b="1" dirty="0"/>
        </a:p>
      </dgm:t>
    </dgm:pt>
    <dgm:pt modelId="{81B111D7-FDC7-4A78-8E52-0AD8A9434845}" type="parTrans" cxnId="{71588C57-DA85-4961-A166-0C633CA98A90}">
      <dgm:prSet/>
      <dgm:spPr/>
      <dgm:t>
        <a:bodyPr/>
        <a:lstStyle/>
        <a:p>
          <a:endParaRPr lang="es-MX"/>
        </a:p>
      </dgm:t>
    </dgm:pt>
    <dgm:pt modelId="{082B9301-0971-4333-A861-66231C69B09D}" type="sibTrans" cxnId="{71588C57-DA85-4961-A166-0C633CA98A90}">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138503" custScaleY="133674">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B27E33A7-0134-47DE-B90A-1CE7147797BE}" type="pres">
      <dgm:prSet presAssocID="{5B1D7315-262F-4576-A2EB-B703486E9EB0}" presName="conn2-1" presStyleLbl="parChTrans1D2" presStyleIdx="0" presStyleCnt="1"/>
      <dgm:spPr/>
      <dgm:t>
        <a:bodyPr/>
        <a:lstStyle/>
        <a:p>
          <a:endParaRPr lang="es-MX"/>
        </a:p>
      </dgm:t>
    </dgm:pt>
    <dgm:pt modelId="{EB749CFB-CD3B-4C81-A36C-08BE7B7A807F}" type="pres">
      <dgm:prSet presAssocID="{5B1D7315-262F-4576-A2EB-B703486E9EB0}" presName="connTx" presStyleLbl="parChTrans1D2" presStyleIdx="0" presStyleCnt="1"/>
      <dgm:spPr/>
      <dgm:t>
        <a:bodyPr/>
        <a:lstStyle/>
        <a:p>
          <a:endParaRPr lang="es-MX"/>
        </a:p>
      </dgm:t>
    </dgm:pt>
    <dgm:pt modelId="{50CA1379-CB1C-4939-A50A-A1ED8982DD30}" type="pres">
      <dgm:prSet presAssocID="{DF1EF568-FD83-443F-A542-A65A14210BA8}" presName="root2" presStyleCnt="0"/>
      <dgm:spPr/>
      <dgm:t>
        <a:bodyPr/>
        <a:lstStyle/>
        <a:p>
          <a:endParaRPr lang="es-MX"/>
        </a:p>
      </dgm:t>
    </dgm:pt>
    <dgm:pt modelId="{431DDE43-D232-406C-A87C-1DB937920A79}" type="pres">
      <dgm:prSet presAssocID="{DF1EF568-FD83-443F-A542-A65A14210BA8}" presName="LevelTwoTextNode" presStyleLbl="node2" presStyleIdx="0" presStyleCnt="1" custScaleX="154750" custScaleY="214535">
        <dgm:presLayoutVars>
          <dgm:chPref val="3"/>
        </dgm:presLayoutVars>
      </dgm:prSet>
      <dgm:spPr/>
      <dgm:t>
        <a:bodyPr/>
        <a:lstStyle/>
        <a:p>
          <a:endParaRPr lang="es-MX"/>
        </a:p>
      </dgm:t>
    </dgm:pt>
    <dgm:pt modelId="{8A0A542F-91CC-4354-82FD-C70B997C096A}" type="pres">
      <dgm:prSet presAssocID="{DF1EF568-FD83-443F-A542-A65A14210BA8}" presName="level3hierChild" presStyleCnt="0"/>
      <dgm:spPr/>
      <dgm:t>
        <a:bodyPr/>
        <a:lstStyle/>
        <a:p>
          <a:endParaRPr lang="es-MX"/>
        </a:p>
      </dgm:t>
    </dgm:pt>
    <dgm:pt modelId="{CCB87245-1283-4B42-8224-310DC71BEC6E}" type="pres">
      <dgm:prSet presAssocID="{FA221782-D0D2-4533-B26D-E9C95026514D}" presName="conn2-1" presStyleLbl="parChTrans1D3" presStyleIdx="0" presStyleCnt="5"/>
      <dgm:spPr/>
      <dgm:t>
        <a:bodyPr/>
        <a:lstStyle/>
        <a:p>
          <a:endParaRPr lang="es-MX"/>
        </a:p>
      </dgm:t>
    </dgm:pt>
    <dgm:pt modelId="{EC57C68E-CAA4-46F7-9026-00A7BE58A491}" type="pres">
      <dgm:prSet presAssocID="{FA221782-D0D2-4533-B26D-E9C95026514D}" presName="connTx" presStyleLbl="parChTrans1D3" presStyleIdx="0" presStyleCnt="5"/>
      <dgm:spPr/>
      <dgm:t>
        <a:bodyPr/>
        <a:lstStyle/>
        <a:p>
          <a:endParaRPr lang="es-MX"/>
        </a:p>
      </dgm:t>
    </dgm:pt>
    <dgm:pt modelId="{B1773E8E-9721-4009-9FA9-2CA2E342AAFB}" type="pres">
      <dgm:prSet presAssocID="{EC38E120-9B87-4EBF-BA3B-BCA902802EAF}" presName="root2" presStyleCnt="0"/>
      <dgm:spPr/>
      <dgm:t>
        <a:bodyPr/>
        <a:lstStyle/>
        <a:p>
          <a:endParaRPr lang="es-MX"/>
        </a:p>
      </dgm:t>
    </dgm:pt>
    <dgm:pt modelId="{ABF235BA-97D7-48D9-826D-B234850E8C7A}" type="pres">
      <dgm:prSet presAssocID="{EC38E120-9B87-4EBF-BA3B-BCA902802EAF}" presName="LevelTwoTextNode" presStyleLbl="node3" presStyleIdx="0" presStyleCnt="5" custScaleX="162420" custScaleY="187992">
        <dgm:presLayoutVars>
          <dgm:chPref val="3"/>
        </dgm:presLayoutVars>
      </dgm:prSet>
      <dgm:spPr/>
      <dgm:t>
        <a:bodyPr/>
        <a:lstStyle/>
        <a:p>
          <a:endParaRPr lang="es-MX"/>
        </a:p>
      </dgm:t>
    </dgm:pt>
    <dgm:pt modelId="{C8CFA58E-12CB-41B4-9634-0F793BED6F6E}" type="pres">
      <dgm:prSet presAssocID="{EC38E120-9B87-4EBF-BA3B-BCA902802EAF}" presName="level3hierChild" presStyleCnt="0"/>
      <dgm:spPr/>
      <dgm:t>
        <a:bodyPr/>
        <a:lstStyle/>
        <a:p>
          <a:endParaRPr lang="es-MX"/>
        </a:p>
      </dgm:t>
    </dgm:pt>
    <dgm:pt modelId="{C9D7FC7F-74D9-4E53-9AD6-CCFB54051D7E}" type="pres">
      <dgm:prSet presAssocID="{E87BC300-7E86-49C2-9D9F-7EB407919F99}" presName="conn2-1" presStyleLbl="parChTrans1D3" presStyleIdx="1" presStyleCnt="5"/>
      <dgm:spPr/>
      <dgm:t>
        <a:bodyPr/>
        <a:lstStyle/>
        <a:p>
          <a:endParaRPr lang="es-MX"/>
        </a:p>
      </dgm:t>
    </dgm:pt>
    <dgm:pt modelId="{D1E8BE35-7029-4D97-8687-293A3D8066D2}" type="pres">
      <dgm:prSet presAssocID="{E87BC300-7E86-49C2-9D9F-7EB407919F99}" presName="connTx" presStyleLbl="parChTrans1D3" presStyleIdx="1" presStyleCnt="5"/>
      <dgm:spPr/>
      <dgm:t>
        <a:bodyPr/>
        <a:lstStyle/>
        <a:p>
          <a:endParaRPr lang="es-MX"/>
        </a:p>
      </dgm:t>
    </dgm:pt>
    <dgm:pt modelId="{58D276F7-90DC-4E62-A4E5-6E45E21D3353}" type="pres">
      <dgm:prSet presAssocID="{E3987A15-411D-4CB1-89AB-1FA28980B925}" presName="root2" presStyleCnt="0"/>
      <dgm:spPr/>
      <dgm:t>
        <a:bodyPr/>
        <a:lstStyle/>
        <a:p>
          <a:endParaRPr lang="es-MX"/>
        </a:p>
      </dgm:t>
    </dgm:pt>
    <dgm:pt modelId="{E3D5697B-CE58-4CB9-9F1A-338D3784EF20}" type="pres">
      <dgm:prSet presAssocID="{E3987A15-411D-4CB1-89AB-1FA28980B925}" presName="LevelTwoTextNode" presStyleLbl="node3" presStyleIdx="1" presStyleCnt="5" custScaleX="163560">
        <dgm:presLayoutVars>
          <dgm:chPref val="3"/>
        </dgm:presLayoutVars>
      </dgm:prSet>
      <dgm:spPr/>
      <dgm:t>
        <a:bodyPr/>
        <a:lstStyle/>
        <a:p>
          <a:endParaRPr lang="es-MX"/>
        </a:p>
      </dgm:t>
    </dgm:pt>
    <dgm:pt modelId="{48F4E714-909C-47E9-A06B-26C10FEFAE27}" type="pres">
      <dgm:prSet presAssocID="{E3987A15-411D-4CB1-89AB-1FA28980B925}" presName="level3hierChild" presStyleCnt="0"/>
      <dgm:spPr/>
      <dgm:t>
        <a:bodyPr/>
        <a:lstStyle/>
        <a:p>
          <a:endParaRPr lang="es-MX"/>
        </a:p>
      </dgm:t>
    </dgm:pt>
    <dgm:pt modelId="{4AF847E0-5B39-420B-B4C2-9BA5889BE15A}" type="pres">
      <dgm:prSet presAssocID="{99B67C5D-9EC6-4577-BD5E-A4D887821107}" presName="conn2-1" presStyleLbl="parChTrans1D3" presStyleIdx="2" presStyleCnt="5"/>
      <dgm:spPr/>
      <dgm:t>
        <a:bodyPr/>
        <a:lstStyle/>
        <a:p>
          <a:endParaRPr lang="es-MX"/>
        </a:p>
      </dgm:t>
    </dgm:pt>
    <dgm:pt modelId="{51CAEFA2-4368-4FA4-BAC2-2DB009E74652}" type="pres">
      <dgm:prSet presAssocID="{99B67C5D-9EC6-4577-BD5E-A4D887821107}" presName="connTx" presStyleLbl="parChTrans1D3" presStyleIdx="2" presStyleCnt="5"/>
      <dgm:spPr/>
      <dgm:t>
        <a:bodyPr/>
        <a:lstStyle/>
        <a:p>
          <a:endParaRPr lang="es-MX"/>
        </a:p>
      </dgm:t>
    </dgm:pt>
    <dgm:pt modelId="{F13B0E16-1405-45DA-B73D-9AF6940D82DE}" type="pres">
      <dgm:prSet presAssocID="{EC48D06C-19ED-4E29-AAD7-39C8876B4847}" presName="root2" presStyleCnt="0"/>
      <dgm:spPr/>
      <dgm:t>
        <a:bodyPr/>
        <a:lstStyle/>
        <a:p>
          <a:endParaRPr lang="es-MX"/>
        </a:p>
      </dgm:t>
    </dgm:pt>
    <dgm:pt modelId="{43E86DA6-929F-4305-8662-92284E0EFA5E}" type="pres">
      <dgm:prSet presAssocID="{EC48D06C-19ED-4E29-AAD7-39C8876B4847}" presName="LevelTwoTextNode" presStyleLbl="node3" presStyleIdx="2" presStyleCnt="5" custScaleX="163560">
        <dgm:presLayoutVars>
          <dgm:chPref val="3"/>
        </dgm:presLayoutVars>
      </dgm:prSet>
      <dgm:spPr/>
      <dgm:t>
        <a:bodyPr/>
        <a:lstStyle/>
        <a:p>
          <a:endParaRPr lang="es-MX"/>
        </a:p>
      </dgm:t>
    </dgm:pt>
    <dgm:pt modelId="{5BB5F1A3-08FC-4E5B-9DAD-EFD069CA102B}" type="pres">
      <dgm:prSet presAssocID="{EC48D06C-19ED-4E29-AAD7-39C8876B4847}" presName="level3hierChild" presStyleCnt="0"/>
      <dgm:spPr/>
      <dgm:t>
        <a:bodyPr/>
        <a:lstStyle/>
        <a:p>
          <a:endParaRPr lang="es-MX"/>
        </a:p>
      </dgm:t>
    </dgm:pt>
    <dgm:pt modelId="{25FE8151-555A-431F-8F09-BE6789CD42D9}" type="pres">
      <dgm:prSet presAssocID="{E6F890B1-DC80-4A24-868C-8B53683EFFF6}" presName="conn2-1" presStyleLbl="parChTrans1D3" presStyleIdx="3" presStyleCnt="5"/>
      <dgm:spPr/>
      <dgm:t>
        <a:bodyPr/>
        <a:lstStyle/>
        <a:p>
          <a:endParaRPr lang="es-MX"/>
        </a:p>
      </dgm:t>
    </dgm:pt>
    <dgm:pt modelId="{38F59461-6BCF-4D25-A80B-00A056FFFFD9}" type="pres">
      <dgm:prSet presAssocID="{E6F890B1-DC80-4A24-868C-8B53683EFFF6}" presName="connTx" presStyleLbl="parChTrans1D3" presStyleIdx="3" presStyleCnt="5"/>
      <dgm:spPr/>
      <dgm:t>
        <a:bodyPr/>
        <a:lstStyle/>
        <a:p>
          <a:endParaRPr lang="es-MX"/>
        </a:p>
      </dgm:t>
    </dgm:pt>
    <dgm:pt modelId="{15C0D9C2-4D15-4244-ACB8-29AE36089E2D}" type="pres">
      <dgm:prSet presAssocID="{80ED1DE6-E2F8-4DC0-989D-FA1045003BFF}" presName="root2" presStyleCnt="0"/>
      <dgm:spPr/>
      <dgm:t>
        <a:bodyPr/>
        <a:lstStyle/>
        <a:p>
          <a:endParaRPr lang="es-MX"/>
        </a:p>
      </dgm:t>
    </dgm:pt>
    <dgm:pt modelId="{157E5B16-97E3-49E0-B376-DD69935858F9}" type="pres">
      <dgm:prSet presAssocID="{80ED1DE6-E2F8-4DC0-989D-FA1045003BFF}" presName="LevelTwoTextNode" presStyleLbl="node3" presStyleIdx="3" presStyleCnt="5" custScaleX="165714" custScaleY="187992">
        <dgm:presLayoutVars>
          <dgm:chPref val="3"/>
        </dgm:presLayoutVars>
      </dgm:prSet>
      <dgm:spPr/>
      <dgm:t>
        <a:bodyPr/>
        <a:lstStyle/>
        <a:p>
          <a:endParaRPr lang="es-MX"/>
        </a:p>
      </dgm:t>
    </dgm:pt>
    <dgm:pt modelId="{4769BA52-9926-40F3-887C-1FD5D966168B}" type="pres">
      <dgm:prSet presAssocID="{80ED1DE6-E2F8-4DC0-989D-FA1045003BFF}" presName="level3hierChild" presStyleCnt="0"/>
      <dgm:spPr/>
      <dgm:t>
        <a:bodyPr/>
        <a:lstStyle/>
        <a:p>
          <a:endParaRPr lang="es-MX"/>
        </a:p>
      </dgm:t>
    </dgm:pt>
    <dgm:pt modelId="{D9F33D8E-3ECA-4362-B875-0C22C7EB9B83}" type="pres">
      <dgm:prSet presAssocID="{81B111D7-FDC7-4A78-8E52-0AD8A9434845}" presName="conn2-1" presStyleLbl="parChTrans1D3" presStyleIdx="4" presStyleCnt="5"/>
      <dgm:spPr/>
      <dgm:t>
        <a:bodyPr/>
        <a:lstStyle/>
        <a:p>
          <a:endParaRPr lang="es-MX"/>
        </a:p>
      </dgm:t>
    </dgm:pt>
    <dgm:pt modelId="{DE379EB9-4F16-4AE5-8888-326EA7B54490}" type="pres">
      <dgm:prSet presAssocID="{81B111D7-FDC7-4A78-8E52-0AD8A9434845}" presName="connTx" presStyleLbl="parChTrans1D3" presStyleIdx="4" presStyleCnt="5"/>
      <dgm:spPr/>
      <dgm:t>
        <a:bodyPr/>
        <a:lstStyle/>
        <a:p>
          <a:endParaRPr lang="es-MX"/>
        </a:p>
      </dgm:t>
    </dgm:pt>
    <dgm:pt modelId="{911B0855-CFE6-414D-A96F-0717001F3C29}" type="pres">
      <dgm:prSet presAssocID="{8D78A01B-4997-4939-B268-4846A0D10BBC}" presName="root2" presStyleCnt="0"/>
      <dgm:spPr/>
      <dgm:t>
        <a:bodyPr/>
        <a:lstStyle/>
        <a:p>
          <a:endParaRPr lang="es-MX"/>
        </a:p>
      </dgm:t>
    </dgm:pt>
    <dgm:pt modelId="{57FAF261-42B1-4C1B-B203-D94130BF6386}" type="pres">
      <dgm:prSet presAssocID="{8D78A01B-4997-4939-B268-4846A0D10BBC}" presName="LevelTwoTextNode" presStyleLbl="node3" presStyleIdx="4" presStyleCnt="5" custScaleX="162675" custScaleY="164908">
        <dgm:presLayoutVars>
          <dgm:chPref val="3"/>
        </dgm:presLayoutVars>
      </dgm:prSet>
      <dgm:spPr/>
      <dgm:t>
        <a:bodyPr/>
        <a:lstStyle/>
        <a:p>
          <a:endParaRPr lang="es-MX"/>
        </a:p>
      </dgm:t>
    </dgm:pt>
    <dgm:pt modelId="{E075D073-7585-4526-8C1F-53EE8D8482BF}" type="pres">
      <dgm:prSet presAssocID="{8D78A01B-4997-4939-B268-4846A0D10BBC}" presName="level3hierChild" presStyleCnt="0"/>
      <dgm:spPr/>
      <dgm:t>
        <a:bodyPr/>
        <a:lstStyle/>
        <a:p>
          <a:endParaRPr lang="es-MX"/>
        </a:p>
      </dgm:t>
    </dgm:pt>
  </dgm:ptLst>
  <dgm:cxnLst>
    <dgm:cxn modelId="{B6A55ED8-917A-4DA5-BF4D-4341C5678EE7}" type="presOf" srcId="{81B111D7-FDC7-4A78-8E52-0AD8A9434845}" destId="{D9F33D8E-3ECA-4362-B875-0C22C7EB9B83}" srcOrd="0" destOrd="0" presId="urn:microsoft.com/office/officeart/2008/layout/HorizontalMultiLevelHierarchy"/>
    <dgm:cxn modelId="{5350B04C-4A4D-4FF8-9AF1-B3FEB61EC04A}" type="presOf" srcId="{EC48D06C-19ED-4E29-AAD7-39C8876B4847}" destId="{43E86DA6-929F-4305-8662-92284E0EFA5E}" srcOrd="0" destOrd="0" presId="urn:microsoft.com/office/officeart/2008/layout/HorizontalMultiLevelHierarchy"/>
    <dgm:cxn modelId="{F7795C94-F95A-4BFE-AA4D-BB8D8EA84087}" type="presOf" srcId="{80ED1DE6-E2F8-4DC0-989D-FA1045003BFF}" destId="{157E5B16-97E3-49E0-B376-DD69935858F9}" srcOrd="0" destOrd="0" presId="urn:microsoft.com/office/officeart/2008/layout/HorizontalMultiLevelHierarchy"/>
    <dgm:cxn modelId="{6EC40051-2064-41F3-B1F2-D174CA5FB069}" type="presOf" srcId="{99B67C5D-9EC6-4577-BD5E-A4D887821107}" destId="{4AF847E0-5B39-420B-B4C2-9BA5889BE15A}" srcOrd="0" destOrd="0" presId="urn:microsoft.com/office/officeart/2008/layout/HorizontalMultiLevelHierarchy"/>
    <dgm:cxn modelId="{62B5C5F3-1D68-4E00-97CC-DAF5A6CAEF76}" type="presOf" srcId="{5B1D7315-262F-4576-A2EB-B703486E9EB0}" destId="{EB749CFB-CD3B-4C81-A36C-08BE7B7A807F}" srcOrd="1" destOrd="0" presId="urn:microsoft.com/office/officeart/2008/layout/HorizontalMultiLevelHierarchy"/>
    <dgm:cxn modelId="{F69CD097-07E7-43CA-9C5C-5CB4712CF5BA}" type="presOf" srcId="{E87BC300-7E86-49C2-9D9F-7EB407919F99}" destId="{C9D7FC7F-74D9-4E53-9AD6-CCFB54051D7E}" srcOrd="0" destOrd="0" presId="urn:microsoft.com/office/officeart/2008/layout/HorizontalMultiLevelHierarchy"/>
    <dgm:cxn modelId="{A7733FF9-10C5-4586-B970-8ADAE8B31189}" type="presOf" srcId="{EC38E120-9B87-4EBF-BA3B-BCA902802EAF}" destId="{ABF235BA-97D7-48D9-826D-B234850E8C7A}" srcOrd="0" destOrd="0" presId="urn:microsoft.com/office/officeart/2008/layout/HorizontalMultiLevelHierarchy"/>
    <dgm:cxn modelId="{F9EECEB1-DE32-442F-B530-7EB8770817ED}" type="presOf" srcId="{E3987A15-411D-4CB1-89AB-1FA28980B925}" destId="{E3D5697B-CE58-4CB9-9F1A-338D3784EF20}" srcOrd="0" destOrd="0" presId="urn:microsoft.com/office/officeart/2008/layout/HorizontalMultiLevelHierarchy"/>
    <dgm:cxn modelId="{8D08AD5C-533A-4488-81E5-B63346ECCD2D}" type="presOf" srcId="{E6F890B1-DC80-4A24-868C-8B53683EFFF6}" destId="{38F59461-6BCF-4D25-A80B-00A056FFFFD9}" srcOrd="1" destOrd="0" presId="urn:microsoft.com/office/officeart/2008/layout/HorizontalMultiLevelHierarchy"/>
    <dgm:cxn modelId="{963FEDF2-DB2D-4CBD-987A-148BA32E60E2}" type="presOf" srcId="{DF1EF568-FD83-443F-A542-A65A14210BA8}" destId="{431DDE43-D232-406C-A87C-1DB937920A79}" srcOrd="0" destOrd="0" presId="urn:microsoft.com/office/officeart/2008/layout/HorizontalMultiLevelHierarchy"/>
    <dgm:cxn modelId="{AF39713B-A20A-4EB8-89F7-665F178D7F79}" type="presOf" srcId="{81B111D7-FDC7-4A78-8E52-0AD8A9434845}" destId="{DE379EB9-4F16-4AE5-8888-326EA7B54490}" srcOrd="1" destOrd="0" presId="urn:microsoft.com/office/officeart/2008/layout/HorizontalMultiLevelHierarchy"/>
    <dgm:cxn modelId="{BA48D157-8065-4E97-92E1-278C0D4B44DA}" srcId="{DF1EF568-FD83-443F-A542-A65A14210BA8}" destId="{EC38E120-9B87-4EBF-BA3B-BCA902802EAF}" srcOrd="0" destOrd="0" parTransId="{FA221782-D0D2-4533-B26D-E9C95026514D}" sibTransId="{72F240DE-ECEA-4517-9B4E-BBCA9939B24E}"/>
    <dgm:cxn modelId="{A25A4F46-43D8-45FF-BD2F-09CAFE25F484}" type="presOf" srcId="{5B1D7315-262F-4576-A2EB-B703486E9EB0}" destId="{B27E33A7-0134-47DE-B90A-1CE7147797BE}" srcOrd="0" destOrd="0" presId="urn:microsoft.com/office/officeart/2008/layout/HorizontalMultiLevelHierarchy"/>
    <dgm:cxn modelId="{7C72F03E-BF6F-4DC8-AE8B-9220EF3704E0}" type="presOf" srcId="{FA221782-D0D2-4533-B26D-E9C95026514D}" destId="{EC57C68E-CAA4-46F7-9026-00A7BE58A491}" srcOrd="1" destOrd="0" presId="urn:microsoft.com/office/officeart/2008/layout/HorizontalMultiLevelHierarchy"/>
    <dgm:cxn modelId="{92FB0B45-1341-422A-92F8-A2ECF822F4B3}" srcId="{DF1EF568-FD83-443F-A542-A65A14210BA8}" destId="{80ED1DE6-E2F8-4DC0-989D-FA1045003BFF}" srcOrd="3" destOrd="0" parTransId="{E6F890B1-DC80-4A24-868C-8B53683EFFF6}" sibTransId="{7C901313-9B14-488A-B6E3-42321A7D81EE}"/>
    <dgm:cxn modelId="{8CD7F32B-4E8A-4AA8-8451-E8E6E023B9FF}" type="presOf" srcId="{FA221782-D0D2-4533-B26D-E9C95026514D}" destId="{CCB87245-1283-4B42-8224-310DC71BEC6E}" srcOrd="0" destOrd="0" presId="urn:microsoft.com/office/officeart/2008/layout/HorizontalMultiLevelHierarchy"/>
    <dgm:cxn modelId="{06688172-31AE-4528-9906-175E1FD7492A}" type="presOf" srcId="{63CB2D90-5300-4A1B-AEF7-FCE9DD09E31E}" destId="{14FAAB77-D9B1-42D4-B4F5-40DC38AF7B4D}" srcOrd="0" destOrd="0" presId="urn:microsoft.com/office/officeart/2008/layout/HorizontalMultiLevelHierarchy"/>
    <dgm:cxn modelId="{BD52297D-ACD7-40F3-8089-AEBB8012849A}" type="presOf" srcId="{E6F890B1-DC80-4A24-868C-8B53683EFFF6}" destId="{25FE8151-555A-431F-8F09-BE6789CD42D9}" srcOrd="0"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80A73980-6C91-4149-A2AB-1E35D37507B6}" type="presOf" srcId="{8D78A01B-4997-4939-B268-4846A0D10BBC}" destId="{57FAF261-42B1-4C1B-B203-D94130BF6386}" srcOrd="0" destOrd="0" presId="urn:microsoft.com/office/officeart/2008/layout/HorizontalMultiLevelHierarchy"/>
    <dgm:cxn modelId="{9BBE0CAE-90FA-43D1-B296-10A9E4739203}" srcId="{DF1EF568-FD83-443F-A542-A65A14210BA8}" destId="{E3987A15-411D-4CB1-89AB-1FA28980B925}" srcOrd="1" destOrd="0" parTransId="{E87BC300-7E86-49C2-9D9F-7EB407919F99}" sibTransId="{F6B26D4E-2B08-4C6E-879A-BA41597232DD}"/>
    <dgm:cxn modelId="{71588C57-DA85-4961-A166-0C633CA98A90}" srcId="{DF1EF568-FD83-443F-A542-A65A14210BA8}" destId="{8D78A01B-4997-4939-B268-4846A0D10BBC}" srcOrd="4" destOrd="0" parTransId="{81B111D7-FDC7-4A78-8E52-0AD8A9434845}" sibTransId="{082B9301-0971-4333-A861-66231C69B09D}"/>
    <dgm:cxn modelId="{E7C5BA94-AB01-4709-A9D7-EA560FC2EBFD}" type="presOf" srcId="{0C20B8DB-170E-48D4-94C7-04B1D74F4E37}" destId="{1717008B-29AA-48B0-92EE-12FA7ACFD024}" srcOrd="0" destOrd="0" presId="urn:microsoft.com/office/officeart/2008/layout/HorizontalMultiLevelHierarchy"/>
    <dgm:cxn modelId="{88D50E18-1518-41E1-B5BB-FB7D1D4FC616}" srcId="{DF1EF568-FD83-443F-A542-A65A14210BA8}" destId="{EC48D06C-19ED-4E29-AAD7-39C8876B4847}" srcOrd="2" destOrd="0" parTransId="{99B67C5D-9EC6-4577-BD5E-A4D887821107}" sibTransId="{06DDE908-865D-4CB4-ADF6-278CA9A37F56}"/>
    <dgm:cxn modelId="{89FF7453-E220-4347-B9B4-38C728FC4249}" srcId="{63CB2D90-5300-4A1B-AEF7-FCE9DD09E31E}" destId="{DF1EF568-FD83-443F-A542-A65A14210BA8}" srcOrd="0" destOrd="0" parTransId="{5B1D7315-262F-4576-A2EB-B703486E9EB0}" sibTransId="{1B46853E-B6E8-4CDF-B608-604306F616E7}"/>
    <dgm:cxn modelId="{C8732413-EF37-49E4-A183-A2E7A21BA702}" type="presOf" srcId="{E87BC300-7E86-49C2-9D9F-7EB407919F99}" destId="{D1E8BE35-7029-4D97-8687-293A3D8066D2}" srcOrd="1" destOrd="0" presId="urn:microsoft.com/office/officeart/2008/layout/HorizontalMultiLevelHierarchy"/>
    <dgm:cxn modelId="{C5445D3F-4F98-4DB5-91C7-8CD382A7CDD9}" type="presOf" srcId="{99B67C5D-9EC6-4577-BD5E-A4D887821107}" destId="{51CAEFA2-4368-4FA4-BAC2-2DB009E74652}" srcOrd="1" destOrd="0" presId="urn:microsoft.com/office/officeart/2008/layout/HorizontalMultiLevelHierarchy"/>
    <dgm:cxn modelId="{D63B2A28-E7E5-451A-AD6B-4C438F7E4BEF}" type="presParOf" srcId="{1717008B-29AA-48B0-92EE-12FA7ACFD024}" destId="{523D94E2-FA30-4E65-8873-DAC0A0FF3E11}" srcOrd="0" destOrd="0" presId="urn:microsoft.com/office/officeart/2008/layout/HorizontalMultiLevelHierarchy"/>
    <dgm:cxn modelId="{832F9E25-E0C3-43A2-8A34-FB18BFDDCD86}" type="presParOf" srcId="{523D94E2-FA30-4E65-8873-DAC0A0FF3E11}" destId="{14FAAB77-D9B1-42D4-B4F5-40DC38AF7B4D}" srcOrd="0" destOrd="0" presId="urn:microsoft.com/office/officeart/2008/layout/HorizontalMultiLevelHierarchy"/>
    <dgm:cxn modelId="{E299B80A-5885-4120-BF31-BAB9DCB52C5B}" type="presParOf" srcId="{523D94E2-FA30-4E65-8873-DAC0A0FF3E11}" destId="{BE7C0F10-9542-4D60-8309-063CE4E56CC2}" srcOrd="1" destOrd="0" presId="urn:microsoft.com/office/officeart/2008/layout/HorizontalMultiLevelHierarchy"/>
    <dgm:cxn modelId="{951D16AE-875F-4AEA-BBD4-47014A5761CE}" type="presParOf" srcId="{BE7C0F10-9542-4D60-8309-063CE4E56CC2}" destId="{B27E33A7-0134-47DE-B90A-1CE7147797BE}" srcOrd="0" destOrd="0" presId="urn:microsoft.com/office/officeart/2008/layout/HorizontalMultiLevelHierarchy"/>
    <dgm:cxn modelId="{5BB5C6D2-457B-4544-9964-013D2F196EA7}" type="presParOf" srcId="{B27E33A7-0134-47DE-B90A-1CE7147797BE}" destId="{EB749CFB-CD3B-4C81-A36C-08BE7B7A807F}" srcOrd="0" destOrd="0" presId="urn:microsoft.com/office/officeart/2008/layout/HorizontalMultiLevelHierarchy"/>
    <dgm:cxn modelId="{40E3AFD6-69C9-4BAA-890F-AA7505A2F2EC}" type="presParOf" srcId="{BE7C0F10-9542-4D60-8309-063CE4E56CC2}" destId="{50CA1379-CB1C-4939-A50A-A1ED8982DD30}" srcOrd="1" destOrd="0" presId="urn:microsoft.com/office/officeart/2008/layout/HorizontalMultiLevelHierarchy"/>
    <dgm:cxn modelId="{15A6D9ED-CDBE-4B16-BFC7-D1CFF5D2AF51}" type="presParOf" srcId="{50CA1379-CB1C-4939-A50A-A1ED8982DD30}" destId="{431DDE43-D232-406C-A87C-1DB937920A79}" srcOrd="0" destOrd="0" presId="urn:microsoft.com/office/officeart/2008/layout/HorizontalMultiLevelHierarchy"/>
    <dgm:cxn modelId="{3CE32BF9-47EC-4B15-B950-560A2A931667}" type="presParOf" srcId="{50CA1379-CB1C-4939-A50A-A1ED8982DD30}" destId="{8A0A542F-91CC-4354-82FD-C70B997C096A}" srcOrd="1" destOrd="0" presId="urn:microsoft.com/office/officeart/2008/layout/HorizontalMultiLevelHierarchy"/>
    <dgm:cxn modelId="{F7E30A6A-161F-4091-A353-4D51E32982E4}" type="presParOf" srcId="{8A0A542F-91CC-4354-82FD-C70B997C096A}" destId="{CCB87245-1283-4B42-8224-310DC71BEC6E}" srcOrd="0" destOrd="0" presId="urn:microsoft.com/office/officeart/2008/layout/HorizontalMultiLevelHierarchy"/>
    <dgm:cxn modelId="{49A01211-CED7-4A91-B823-AF2D13366C28}" type="presParOf" srcId="{CCB87245-1283-4B42-8224-310DC71BEC6E}" destId="{EC57C68E-CAA4-46F7-9026-00A7BE58A491}" srcOrd="0" destOrd="0" presId="urn:microsoft.com/office/officeart/2008/layout/HorizontalMultiLevelHierarchy"/>
    <dgm:cxn modelId="{9867ED36-8DCC-4DFD-9487-EF6CBB807351}" type="presParOf" srcId="{8A0A542F-91CC-4354-82FD-C70B997C096A}" destId="{B1773E8E-9721-4009-9FA9-2CA2E342AAFB}" srcOrd="1" destOrd="0" presId="urn:microsoft.com/office/officeart/2008/layout/HorizontalMultiLevelHierarchy"/>
    <dgm:cxn modelId="{2DC69B4C-0764-44C0-B927-8498AA215728}" type="presParOf" srcId="{B1773E8E-9721-4009-9FA9-2CA2E342AAFB}" destId="{ABF235BA-97D7-48D9-826D-B234850E8C7A}" srcOrd="0" destOrd="0" presId="urn:microsoft.com/office/officeart/2008/layout/HorizontalMultiLevelHierarchy"/>
    <dgm:cxn modelId="{59BE9F71-8B24-49C3-8EB1-708FD90CB861}" type="presParOf" srcId="{B1773E8E-9721-4009-9FA9-2CA2E342AAFB}" destId="{C8CFA58E-12CB-41B4-9634-0F793BED6F6E}" srcOrd="1" destOrd="0" presId="urn:microsoft.com/office/officeart/2008/layout/HorizontalMultiLevelHierarchy"/>
    <dgm:cxn modelId="{0227A037-DA30-46F3-A628-B5C45A7FC810}" type="presParOf" srcId="{8A0A542F-91CC-4354-82FD-C70B997C096A}" destId="{C9D7FC7F-74D9-4E53-9AD6-CCFB54051D7E}" srcOrd="2" destOrd="0" presId="urn:microsoft.com/office/officeart/2008/layout/HorizontalMultiLevelHierarchy"/>
    <dgm:cxn modelId="{6AF09BFF-67EC-4DC9-92E0-77037F8DC0CD}" type="presParOf" srcId="{C9D7FC7F-74D9-4E53-9AD6-CCFB54051D7E}" destId="{D1E8BE35-7029-4D97-8687-293A3D8066D2}" srcOrd="0" destOrd="0" presId="urn:microsoft.com/office/officeart/2008/layout/HorizontalMultiLevelHierarchy"/>
    <dgm:cxn modelId="{531C6FB1-4059-4CF4-B6E0-845D4D413659}" type="presParOf" srcId="{8A0A542F-91CC-4354-82FD-C70B997C096A}" destId="{58D276F7-90DC-4E62-A4E5-6E45E21D3353}" srcOrd="3" destOrd="0" presId="urn:microsoft.com/office/officeart/2008/layout/HorizontalMultiLevelHierarchy"/>
    <dgm:cxn modelId="{E3501B0C-5F93-4EFA-A85F-77C805995810}" type="presParOf" srcId="{58D276F7-90DC-4E62-A4E5-6E45E21D3353}" destId="{E3D5697B-CE58-4CB9-9F1A-338D3784EF20}" srcOrd="0" destOrd="0" presId="urn:microsoft.com/office/officeart/2008/layout/HorizontalMultiLevelHierarchy"/>
    <dgm:cxn modelId="{4458773E-8D37-40C0-B65B-1E9F68F4B1BB}" type="presParOf" srcId="{58D276F7-90DC-4E62-A4E5-6E45E21D3353}" destId="{48F4E714-909C-47E9-A06B-26C10FEFAE27}" srcOrd="1" destOrd="0" presId="urn:microsoft.com/office/officeart/2008/layout/HorizontalMultiLevelHierarchy"/>
    <dgm:cxn modelId="{5C02AFA8-DE38-46FE-9817-F69137F4A8D9}" type="presParOf" srcId="{8A0A542F-91CC-4354-82FD-C70B997C096A}" destId="{4AF847E0-5B39-420B-B4C2-9BA5889BE15A}" srcOrd="4" destOrd="0" presId="urn:microsoft.com/office/officeart/2008/layout/HorizontalMultiLevelHierarchy"/>
    <dgm:cxn modelId="{1CC2524C-A489-4564-A3EC-E83B0CE4717A}" type="presParOf" srcId="{4AF847E0-5B39-420B-B4C2-9BA5889BE15A}" destId="{51CAEFA2-4368-4FA4-BAC2-2DB009E74652}" srcOrd="0" destOrd="0" presId="urn:microsoft.com/office/officeart/2008/layout/HorizontalMultiLevelHierarchy"/>
    <dgm:cxn modelId="{C1FF266D-A594-4DA0-974C-03B6797A1FDF}" type="presParOf" srcId="{8A0A542F-91CC-4354-82FD-C70B997C096A}" destId="{F13B0E16-1405-45DA-B73D-9AF6940D82DE}" srcOrd="5" destOrd="0" presId="urn:microsoft.com/office/officeart/2008/layout/HorizontalMultiLevelHierarchy"/>
    <dgm:cxn modelId="{FE25D1BD-CAFC-4BB4-B850-EC41B677F571}" type="presParOf" srcId="{F13B0E16-1405-45DA-B73D-9AF6940D82DE}" destId="{43E86DA6-929F-4305-8662-92284E0EFA5E}" srcOrd="0" destOrd="0" presId="urn:microsoft.com/office/officeart/2008/layout/HorizontalMultiLevelHierarchy"/>
    <dgm:cxn modelId="{BAB0EAE5-BF53-4F0B-AB3D-96EF506120E5}" type="presParOf" srcId="{F13B0E16-1405-45DA-B73D-9AF6940D82DE}" destId="{5BB5F1A3-08FC-4E5B-9DAD-EFD069CA102B}" srcOrd="1" destOrd="0" presId="urn:microsoft.com/office/officeart/2008/layout/HorizontalMultiLevelHierarchy"/>
    <dgm:cxn modelId="{12472542-5FC4-4E0A-A44E-A673E30CD730}" type="presParOf" srcId="{8A0A542F-91CC-4354-82FD-C70B997C096A}" destId="{25FE8151-555A-431F-8F09-BE6789CD42D9}" srcOrd="6" destOrd="0" presId="urn:microsoft.com/office/officeart/2008/layout/HorizontalMultiLevelHierarchy"/>
    <dgm:cxn modelId="{614A2168-4C66-4D19-B6FA-15D2FB79D66F}" type="presParOf" srcId="{25FE8151-555A-431F-8F09-BE6789CD42D9}" destId="{38F59461-6BCF-4D25-A80B-00A056FFFFD9}" srcOrd="0" destOrd="0" presId="urn:microsoft.com/office/officeart/2008/layout/HorizontalMultiLevelHierarchy"/>
    <dgm:cxn modelId="{2B0A8462-975E-4896-B01A-853EAD70B66A}" type="presParOf" srcId="{8A0A542F-91CC-4354-82FD-C70B997C096A}" destId="{15C0D9C2-4D15-4244-ACB8-29AE36089E2D}" srcOrd="7" destOrd="0" presId="urn:microsoft.com/office/officeart/2008/layout/HorizontalMultiLevelHierarchy"/>
    <dgm:cxn modelId="{A2C21BB5-2862-4BFE-AC11-3003DAE612EC}" type="presParOf" srcId="{15C0D9C2-4D15-4244-ACB8-29AE36089E2D}" destId="{157E5B16-97E3-49E0-B376-DD69935858F9}" srcOrd="0" destOrd="0" presId="urn:microsoft.com/office/officeart/2008/layout/HorizontalMultiLevelHierarchy"/>
    <dgm:cxn modelId="{8DC8DBA9-8DF8-4251-8DC5-FBDD574D85ED}" type="presParOf" srcId="{15C0D9C2-4D15-4244-ACB8-29AE36089E2D}" destId="{4769BA52-9926-40F3-887C-1FD5D966168B}" srcOrd="1" destOrd="0" presId="urn:microsoft.com/office/officeart/2008/layout/HorizontalMultiLevelHierarchy"/>
    <dgm:cxn modelId="{B4BA5E37-FDF4-45EB-80DF-EED4E60E5728}" type="presParOf" srcId="{8A0A542F-91CC-4354-82FD-C70B997C096A}" destId="{D9F33D8E-3ECA-4362-B875-0C22C7EB9B83}" srcOrd="8" destOrd="0" presId="urn:microsoft.com/office/officeart/2008/layout/HorizontalMultiLevelHierarchy"/>
    <dgm:cxn modelId="{DF9484C3-85FE-4F9F-B771-011D2DE8D0DB}" type="presParOf" srcId="{D9F33D8E-3ECA-4362-B875-0C22C7EB9B83}" destId="{DE379EB9-4F16-4AE5-8888-326EA7B54490}" srcOrd="0" destOrd="0" presId="urn:microsoft.com/office/officeart/2008/layout/HorizontalMultiLevelHierarchy"/>
    <dgm:cxn modelId="{12930311-8C11-4391-A8D4-190B8FA49212}" type="presParOf" srcId="{8A0A542F-91CC-4354-82FD-C70B997C096A}" destId="{911B0855-CFE6-414D-A96F-0717001F3C29}" srcOrd="9" destOrd="0" presId="urn:microsoft.com/office/officeart/2008/layout/HorizontalMultiLevelHierarchy"/>
    <dgm:cxn modelId="{79475FF1-45F8-41AE-8292-58C7D3431B70}" type="presParOf" srcId="{911B0855-CFE6-414D-A96F-0717001F3C29}" destId="{57FAF261-42B1-4C1B-B203-D94130BF6386}" srcOrd="0" destOrd="0" presId="urn:microsoft.com/office/officeart/2008/layout/HorizontalMultiLevelHierarchy"/>
    <dgm:cxn modelId="{FF2CFA2D-7359-4343-96A3-D7EC71EE4AD0}" type="presParOf" srcId="{911B0855-CFE6-414D-A96F-0717001F3C29}" destId="{E075D073-7585-4526-8C1F-53EE8D8482B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27408D5A-0DFD-4367-9459-A01828CE4E99}"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C20B8DB-170E-48D4-94C7-04B1D74F4E37}" type="doc">
      <dgm:prSet loTypeId="urn:microsoft.com/office/officeart/2005/8/layout/hierarchy1" loCatId="hierarchy" qsTypeId="urn:microsoft.com/office/officeart/2005/8/quickstyle/simple3" qsCatId="simple" csTypeId="urn:microsoft.com/office/officeart/2005/8/colors/colorful2" csCatId="colorful" phldr="1"/>
      <dgm:spPr/>
      <dgm:t>
        <a:bodyPr/>
        <a:lstStyle/>
        <a:p>
          <a:endParaRPr lang="es-MX"/>
        </a:p>
      </dgm:t>
    </dgm:pt>
    <dgm:pt modelId="{63CB2D90-5300-4A1B-AEF7-FCE9DD09E31E}">
      <dgm:prSet phldrT="[Texto]" custT="1"/>
      <dgm:spPr/>
      <dgm:t>
        <a:bodyPr/>
        <a:lstStyle/>
        <a:p>
          <a:pPr algn="ctr"/>
          <a:r>
            <a:rPr lang="es-MX" sz="1800" b="1" dirty="0" smtClean="0"/>
            <a:t>SECRETARIO TÉCNICO DE LA SECRETARÍA EJECUTIVA </a:t>
          </a:r>
          <a:endParaRPr lang="es-MX" sz="18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5168B677-E112-40A4-96F6-68BA0EA002A1}">
      <dgm:prSet phldrT="[Texto]" custT="1"/>
      <dgm:spPr/>
      <dgm:t>
        <a:bodyPr/>
        <a:lstStyle/>
        <a:p>
          <a:pPr algn="ctr"/>
          <a:r>
            <a:rPr lang="es-MX" sz="1800" b="1" dirty="0" smtClean="0"/>
            <a:t>DESIGNACIÓN</a:t>
          </a:r>
          <a:endParaRPr lang="es-MX" sz="1800" b="1" dirty="0"/>
        </a:p>
      </dgm:t>
    </dgm:pt>
    <dgm:pt modelId="{2B3D24AF-6F83-4644-A986-B86A2E331F2C}" type="parTrans" cxnId="{48968B0D-9B06-491B-9200-98A071E033F5}">
      <dgm:prSet/>
      <dgm:spPr/>
      <dgm:t>
        <a:bodyPr/>
        <a:lstStyle/>
        <a:p>
          <a:endParaRPr lang="es-MX"/>
        </a:p>
      </dgm:t>
    </dgm:pt>
    <dgm:pt modelId="{FCEAE049-6BA5-4575-916E-C56DE5162660}" type="sibTrans" cxnId="{48968B0D-9B06-491B-9200-98A071E033F5}">
      <dgm:prSet/>
      <dgm:spPr/>
      <dgm:t>
        <a:bodyPr/>
        <a:lstStyle/>
        <a:p>
          <a:endParaRPr lang="es-MX"/>
        </a:p>
      </dgm:t>
    </dgm:pt>
    <dgm:pt modelId="{5AF7740D-6182-4D67-89F3-54A555B673A7}">
      <dgm:prSet phldrT="[Texto]" custT="1"/>
      <dgm:spPr/>
      <dgm:t>
        <a:bodyPr/>
        <a:lstStyle/>
        <a:p>
          <a:pPr algn="ctr"/>
          <a:r>
            <a:rPr lang="es-MX" sz="1800" b="1" dirty="0" smtClean="0"/>
            <a:t>MISMOS REQUISITOS QUE PARA SER INTEGRANTE DEL CPC</a:t>
          </a:r>
          <a:endParaRPr lang="es-MX" sz="1800" b="1" dirty="0"/>
        </a:p>
      </dgm:t>
    </dgm:pt>
    <dgm:pt modelId="{9709700B-5B87-4DD2-A06F-FA5FC010A742}" type="parTrans" cxnId="{DEF3EBDE-2EEB-4866-A51D-C52669C653A9}">
      <dgm:prSet/>
      <dgm:spPr/>
      <dgm:t>
        <a:bodyPr/>
        <a:lstStyle/>
        <a:p>
          <a:endParaRPr lang="es-MX"/>
        </a:p>
      </dgm:t>
    </dgm:pt>
    <dgm:pt modelId="{A677BFA5-A062-4DBD-90C2-93ED35A0271C}" type="sibTrans" cxnId="{DEF3EBDE-2EEB-4866-A51D-C52669C653A9}">
      <dgm:prSet/>
      <dgm:spPr/>
      <dgm:t>
        <a:bodyPr/>
        <a:lstStyle/>
        <a:p>
          <a:endParaRPr lang="es-MX"/>
        </a:p>
      </dgm:t>
    </dgm:pt>
    <dgm:pt modelId="{C90D2316-5F61-4B73-A212-4F283C076FE2}">
      <dgm:prSet phldrT="[Texto]" custT="1"/>
      <dgm:spPr/>
      <dgm:t>
        <a:bodyPr/>
        <a:lstStyle/>
        <a:p>
          <a:pPr algn="ctr"/>
          <a:r>
            <a:rPr lang="es-MX" sz="1800" b="1" dirty="0" smtClean="0"/>
            <a:t> POR VOTO FAVORABLE DE 5 DE LOS MIEMBROS DEL ÓRGANO DE GOBIERNO</a:t>
          </a:r>
          <a:endParaRPr lang="es-MX" sz="1800" b="1" dirty="0"/>
        </a:p>
      </dgm:t>
    </dgm:pt>
    <dgm:pt modelId="{FA76C628-C87C-4142-B0ED-1EB0BB499652}" type="parTrans" cxnId="{293A9B52-2110-40B5-A93D-75D1B0EECA72}">
      <dgm:prSet/>
      <dgm:spPr/>
      <dgm:t>
        <a:bodyPr/>
        <a:lstStyle/>
        <a:p>
          <a:endParaRPr lang="es-MX"/>
        </a:p>
      </dgm:t>
    </dgm:pt>
    <dgm:pt modelId="{0515954D-16E4-45A3-B0D9-6491D85E1E59}" type="sibTrans" cxnId="{293A9B52-2110-40B5-A93D-75D1B0EECA72}">
      <dgm:prSet/>
      <dgm:spPr/>
      <dgm:t>
        <a:bodyPr/>
        <a:lstStyle/>
        <a:p>
          <a:endParaRPr lang="es-MX"/>
        </a:p>
      </dgm:t>
    </dgm:pt>
    <dgm:pt modelId="{26B33A7D-1B36-4984-A47B-4BE0C86958A1}">
      <dgm:prSet phldrT="[Texto]" custT="1"/>
      <dgm:spPr/>
      <dgm:t>
        <a:bodyPr/>
        <a:lstStyle/>
        <a:p>
          <a:pPr algn="ctr"/>
          <a:r>
            <a:rPr lang="es-MX" sz="1800" b="1" dirty="0" smtClean="0"/>
            <a:t>REMOCIÓN LIMITADA PARA GARANTIZAR LA AUTONOMÍA Y ESTABILIDAD</a:t>
          </a:r>
          <a:endParaRPr lang="es-MX" sz="1800" b="1" dirty="0"/>
        </a:p>
      </dgm:t>
    </dgm:pt>
    <dgm:pt modelId="{2935038D-0676-4BE0-8B13-F8B254CBA513}" type="parTrans" cxnId="{2A710929-2493-4D87-A75F-B5EC873DE512}">
      <dgm:prSet/>
      <dgm:spPr/>
      <dgm:t>
        <a:bodyPr/>
        <a:lstStyle/>
        <a:p>
          <a:endParaRPr lang="es-MX"/>
        </a:p>
      </dgm:t>
    </dgm:pt>
    <dgm:pt modelId="{F751D661-2083-4966-B30B-3A08878BAB7F}" type="sibTrans" cxnId="{2A710929-2493-4D87-A75F-B5EC873DE512}">
      <dgm:prSet/>
      <dgm:spPr/>
      <dgm:t>
        <a:bodyPr/>
        <a:lstStyle/>
        <a:p>
          <a:endParaRPr lang="es-MX"/>
        </a:p>
      </dgm:t>
    </dgm:pt>
    <dgm:pt modelId="{FE66252B-F6EE-4017-8ED6-521F287885FB}">
      <dgm:prSet phldrT="[Texto]" custT="1"/>
      <dgm:spPr/>
      <dgm:t>
        <a:bodyPr/>
        <a:lstStyle/>
        <a:p>
          <a:pPr algn="ctr"/>
          <a:r>
            <a:rPr lang="es-MX" sz="1800" b="1" dirty="0" smtClean="0"/>
            <a:t>SE ESCOGE DE LA TERNA APROBADA POR EL CPC</a:t>
          </a:r>
          <a:endParaRPr lang="es-MX" sz="1800" b="1" dirty="0"/>
        </a:p>
      </dgm:t>
    </dgm:pt>
    <dgm:pt modelId="{F3DF76B6-A9D0-4EC1-93AA-59DDA277E376}" type="parTrans" cxnId="{627A01E3-7AC5-4BBA-B351-A3E02DE07D6D}">
      <dgm:prSet/>
      <dgm:spPr/>
      <dgm:t>
        <a:bodyPr/>
        <a:lstStyle/>
        <a:p>
          <a:endParaRPr lang="es-MX"/>
        </a:p>
      </dgm:t>
    </dgm:pt>
    <dgm:pt modelId="{C6A3E880-C5AC-43D7-B598-C0BC98976A56}" type="sibTrans" cxnId="{627A01E3-7AC5-4BBA-B351-A3E02DE07D6D}">
      <dgm:prSet/>
      <dgm:spPr/>
      <dgm:t>
        <a:bodyPr/>
        <a:lstStyle/>
        <a:p>
          <a:endParaRPr lang="es-MX"/>
        </a:p>
      </dgm:t>
    </dgm:pt>
    <dgm:pt modelId="{FC5461AC-6132-445A-A647-782565677E24}" type="pres">
      <dgm:prSet presAssocID="{0C20B8DB-170E-48D4-94C7-04B1D74F4E37}" presName="hierChild1" presStyleCnt="0">
        <dgm:presLayoutVars>
          <dgm:chPref val="1"/>
          <dgm:dir/>
          <dgm:animOne val="branch"/>
          <dgm:animLvl val="lvl"/>
          <dgm:resizeHandles/>
        </dgm:presLayoutVars>
      </dgm:prSet>
      <dgm:spPr/>
      <dgm:t>
        <a:bodyPr/>
        <a:lstStyle/>
        <a:p>
          <a:endParaRPr lang="es-MX"/>
        </a:p>
      </dgm:t>
    </dgm:pt>
    <dgm:pt modelId="{AFE7A5BA-962E-4629-B223-024CDC812B93}" type="pres">
      <dgm:prSet presAssocID="{63CB2D90-5300-4A1B-AEF7-FCE9DD09E31E}" presName="hierRoot1" presStyleCnt="0"/>
      <dgm:spPr/>
    </dgm:pt>
    <dgm:pt modelId="{ED7AD27A-DF1A-4E1A-9E62-D76D22E6525D}" type="pres">
      <dgm:prSet presAssocID="{63CB2D90-5300-4A1B-AEF7-FCE9DD09E31E}" presName="composite" presStyleCnt="0"/>
      <dgm:spPr/>
    </dgm:pt>
    <dgm:pt modelId="{44A99F13-A724-472D-9568-20E58A862A69}" type="pres">
      <dgm:prSet presAssocID="{63CB2D90-5300-4A1B-AEF7-FCE9DD09E31E}" presName="background" presStyleLbl="node0" presStyleIdx="0" presStyleCnt="1"/>
      <dgm:spPr/>
    </dgm:pt>
    <dgm:pt modelId="{064AB010-A73A-45DC-9873-0CFF406178AA}" type="pres">
      <dgm:prSet presAssocID="{63CB2D90-5300-4A1B-AEF7-FCE9DD09E31E}" presName="text" presStyleLbl="fgAcc0" presStyleIdx="0" presStyleCnt="1" custScaleX="199692" custScaleY="65974" custLinFactNeighborX="-5035" custLinFactNeighborY="-34656">
        <dgm:presLayoutVars>
          <dgm:chPref val="3"/>
        </dgm:presLayoutVars>
      </dgm:prSet>
      <dgm:spPr/>
      <dgm:t>
        <a:bodyPr/>
        <a:lstStyle/>
        <a:p>
          <a:endParaRPr lang="es-MX"/>
        </a:p>
      </dgm:t>
    </dgm:pt>
    <dgm:pt modelId="{255921CC-4780-42E9-8D2A-157F9762FE17}" type="pres">
      <dgm:prSet presAssocID="{63CB2D90-5300-4A1B-AEF7-FCE9DD09E31E}" presName="hierChild2" presStyleCnt="0"/>
      <dgm:spPr/>
    </dgm:pt>
    <dgm:pt modelId="{D3F513F0-F9D5-42E2-8CA7-3EB2FCCC9221}" type="pres">
      <dgm:prSet presAssocID="{2B3D24AF-6F83-4644-A986-B86A2E331F2C}" presName="Name10" presStyleLbl="parChTrans1D2" presStyleIdx="0" presStyleCnt="2"/>
      <dgm:spPr/>
      <dgm:t>
        <a:bodyPr/>
        <a:lstStyle/>
        <a:p>
          <a:endParaRPr lang="es-MX"/>
        </a:p>
      </dgm:t>
    </dgm:pt>
    <dgm:pt modelId="{46563CB7-43D9-40AB-9376-3FA70F61F268}" type="pres">
      <dgm:prSet presAssocID="{5168B677-E112-40A4-96F6-68BA0EA002A1}" presName="hierRoot2" presStyleCnt="0"/>
      <dgm:spPr/>
    </dgm:pt>
    <dgm:pt modelId="{832A078B-ACCF-42C3-ACF7-D192FED49F76}" type="pres">
      <dgm:prSet presAssocID="{5168B677-E112-40A4-96F6-68BA0EA002A1}" presName="composite2" presStyleCnt="0"/>
      <dgm:spPr/>
    </dgm:pt>
    <dgm:pt modelId="{750B923A-8215-481F-94DC-7938AFA32ADF}" type="pres">
      <dgm:prSet presAssocID="{5168B677-E112-40A4-96F6-68BA0EA002A1}" presName="background2" presStyleLbl="node2" presStyleIdx="0" presStyleCnt="2"/>
      <dgm:spPr/>
    </dgm:pt>
    <dgm:pt modelId="{403E3A85-235D-4BCD-A475-02C2C228FFCB}" type="pres">
      <dgm:prSet presAssocID="{5168B677-E112-40A4-96F6-68BA0EA002A1}" presName="text2" presStyleLbl="fgAcc2" presStyleIdx="0" presStyleCnt="2" custScaleX="99262" custScaleY="77184" custLinFactX="-3122" custLinFactNeighborX="-100000" custLinFactNeighborY="-17966">
        <dgm:presLayoutVars>
          <dgm:chPref val="3"/>
        </dgm:presLayoutVars>
      </dgm:prSet>
      <dgm:spPr/>
      <dgm:t>
        <a:bodyPr/>
        <a:lstStyle/>
        <a:p>
          <a:endParaRPr lang="es-MX"/>
        </a:p>
      </dgm:t>
    </dgm:pt>
    <dgm:pt modelId="{53773D80-CF78-4C76-9268-DBC2A3AA22DB}" type="pres">
      <dgm:prSet presAssocID="{5168B677-E112-40A4-96F6-68BA0EA002A1}" presName="hierChild3" presStyleCnt="0"/>
      <dgm:spPr/>
    </dgm:pt>
    <dgm:pt modelId="{4465FED6-5CF3-4837-A5EF-00E29208EB25}" type="pres">
      <dgm:prSet presAssocID="{FA76C628-C87C-4142-B0ED-1EB0BB499652}" presName="Name17" presStyleLbl="parChTrans1D3" presStyleIdx="0" presStyleCnt="3"/>
      <dgm:spPr/>
      <dgm:t>
        <a:bodyPr/>
        <a:lstStyle/>
        <a:p>
          <a:endParaRPr lang="es-MX"/>
        </a:p>
      </dgm:t>
    </dgm:pt>
    <dgm:pt modelId="{5C48EDAE-4772-45C3-B07C-D20411498473}" type="pres">
      <dgm:prSet presAssocID="{C90D2316-5F61-4B73-A212-4F283C076FE2}" presName="hierRoot3" presStyleCnt="0"/>
      <dgm:spPr/>
    </dgm:pt>
    <dgm:pt modelId="{260AF3FD-48C0-4E7C-9BFD-2149A6E0E22C}" type="pres">
      <dgm:prSet presAssocID="{C90D2316-5F61-4B73-A212-4F283C076FE2}" presName="composite3" presStyleCnt="0"/>
      <dgm:spPr/>
    </dgm:pt>
    <dgm:pt modelId="{D23CB432-D3CF-4916-AB3A-11BBF13B09FC}" type="pres">
      <dgm:prSet presAssocID="{C90D2316-5F61-4B73-A212-4F283C076FE2}" presName="background3" presStyleLbl="node3" presStyleIdx="0" presStyleCnt="3"/>
      <dgm:spPr/>
    </dgm:pt>
    <dgm:pt modelId="{733224B8-B428-4B84-AF59-0F4868705B36}" type="pres">
      <dgm:prSet presAssocID="{C90D2316-5F61-4B73-A212-4F283C076FE2}" presName="text3" presStyleLbl="fgAcc3" presStyleIdx="0" presStyleCnt="3" custScaleY="116512" custLinFactNeighborX="-6209" custLinFactNeighborY="-8494">
        <dgm:presLayoutVars>
          <dgm:chPref val="3"/>
        </dgm:presLayoutVars>
      </dgm:prSet>
      <dgm:spPr/>
      <dgm:t>
        <a:bodyPr/>
        <a:lstStyle/>
        <a:p>
          <a:endParaRPr lang="es-MX"/>
        </a:p>
      </dgm:t>
    </dgm:pt>
    <dgm:pt modelId="{4D298C10-E6BC-49E0-B073-67BD9EAF991D}" type="pres">
      <dgm:prSet presAssocID="{C90D2316-5F61-4B73-A212-4F283C076FE2}" presName="hierChild4" presStyleCnt="0"/>
      <dgm:spPr/>
    </dgm:pt>
    <dgm:pt modelId="{A62B7178-7491-4D58-A23A-CF092FDFAB91}" type="pres">
      <dgm:prSet presAssocID="{F3DF76B6-A9D0-4EC1-93AA-59DDA277E376}" presName="Name17" presStyleLbl="parChTrans1D3" presStyleIdx="1" presStyleCnt="3"/>
      <dgm:spPr/>
      <dgm:t>
        <a:bodyPr/>
        <a:lstStyle/>
        <a:p>
          <a:endParaRPr lang="es-MX"/>
        </a:p>
      </dgm:t>
    </dgm:pt>
    <dgm:pt modelId="{78C3B592-991E-4D1D-8C22-6D33BB7DB0F7}" type="pres">
      <dgm:prSet presAssocID="{FE66252B-F6EE-4017-8ED6-521F287885FB}" presName="hierRoot3" presStyleCnt="0"/>
      <dgm:spPr/>
    </dgm:pt>
    <dgm:pt modelId="{73094763-96B1-4C6E-AD10-B8D652B56B30}" type="pres">
      <dgm:prSet presAssocID="{FE66252B-F6EE-4017-8ED6-521F287885FB}" presName="composite3" presStyleCnt="0"/>
      <dgm:spPr/>
    </dgm:pt>
    <dgm:pt modelId="{62C4CFE5-94B6-480E-B414-4A9A34AC1D36}" type="pres">
      <dgm:prSet presAssocID="{FE66252B-F6EE-4017-8ED6-521F287885FB}" presName="background3" presStyleLbl="node3" presStyleIdx="1" presStyleCnt="3"/>
      <dgm:spPr/>
    </dgm:pt>
    <dgm:pt modelId="{7FC79ED7-6D2D-4894-A433-6DA6683E9D8B}" type="pres">
      <dgm:prSet presAssocID="{FE66252B-F6EE-4017-8ED6-521F287885FB}" presName="text3" presStyleLbl="fgAcc3" presStyleIdx="1" presStyleCnt="3" custScaleY="110071" custLinFactNeighborX="-10375" custLinFactNeighborY="-7555">
        <dgm:presLayoutVars>
          <dgm:chPref val="3"/>
        </dgm:presLayoutVars>
      </dgm:prSet>
      <dgm:spPr/>
      <dgm:t>
        <a:bodyPr/>
        <a:lstStyle/>
        <a:p>
          <a:endParaRPr lang="es-MX"/>
        </a:p>
      </dgm:t>
    </dgm:pt>
    <dgm:pt modelId="{B41BFABA-B6A1-49F1-84F4-57B829DC1042}" type="pres">
      <dgm:prSet presAssocID="{FE66252B-F6EE-4017-8ED6-521F287885FB}" presName="hierChild4" presStyleCnt="0"/>
      <dgm:spPr/>
    </dgm:pt>
    <dgm:pt modelId="{38687A74-BA07-49BD-A420-C4306D6935FF}" type="pres">
      <dgm:prSet presAssocID="{9709700B-5B87-4DD2-A06F-FA5FC010A742}" presName="Name17" presStyleLbl="parChTrans1D3" presStyleIdx="2" presStyleCnt="3"/>
      <dgm:spPr/>
      <dgm:t>
        <a:bodyPr/>
        <a:lstStyle/>
        <a:p>
          <a:endParaRPr lang="es-MX"/>
        </a:p>
      </dgm:t>
    </dgm:pt>
    <dgm:pt modelId="{4F7CC822-B809-44D1-90C4-0881C662F09F}" type="pres">
      <dgm:prSet presAssocID="{5AF7740D-6182-4D67-89F3-54A555B673A7}" presName="hierRoot3" presStyleCnt="0"/>
      <dgm:spPr/>
    </dgm:pt>
    <dgm:pt modelId="{E4467A42-6B53-4471-8758-007346329EA4}" type="pres">
      <dgm:prSet presAssocID="{5AF7740D-6182-4D67-89F3-54A555B673A7}" presName="composite3" presStyleCnt="0"/>
      <dgm:spPr/>
    </dgm:pt>
    <dgm:pt modelId="{9EB797E1-C788-45AC-993C-00FFC1A33BAD}" type="pres">
      <dgm:prSet presAssocID="{5AF7740D-6182-4D67-89F3-54A555B673A7}" presName="background3" presStyleLbl="node3" presStyleIdx="2" presStyleCnt="3"/>
      <dgm:spPr/>
    </dgm:pt>
    <dgm:pt modelId="{665FDD7F-2B9A-4E1E-A5BA-81F5C045719C}" type="pres">
      <dgm:prSet presAssocID="{5AF7740D-6182-4D67-89F3-54A555B673A7}" presName="text3" presStyleLbl="fgAcc3" presStyleIdx="2" presStyleCnt="3" custScaleY="110071" custLinFactNeighborX="-6347" custLinFactNeighborY="-7555">
        <dgm:presLayoutVars>
          <dgm:chPref val="3"/>
        </dgm:presLayoutVars>
      </dgm:prSet>
      <dgm:spPr/>
      <dgm:t>
        <a:bodyPr/>
        <a:lstStyle/>
        <a:p>
          <a:endParaRPr lang="es-MX"/>
        </a:p>
      </dgm:t>
    </dgm:pt>
    <dgm:pt modelId="{E61AE72C-6B44-4409-98FC-5420BF35A454}" type="pres">
      <dgm:prSet presAssocID="{5AF7740D-6182-4D67-89F3-54A555B673A7}" presName="hierChild4" presStyleCnt="0"/>
      <dgm:spPr/>
    </dgm:pt>
    <dgm:pt modelId="{6DD8EDB1-5F91-47E5-A8FE-B0ED281C5762}" type="pres">
      <dgm:prSet presAssocID="{2935038D-0676-4BE0-8B13-F8B254CBA513}" presName="Name10" presStyleLbl="parChTrans1D2" presStyleIdx="1" presStyleCnt="2"/>
      <dgm:spPr/>
      <dgm:t>
        <a:bodyPr/>
        <a:lstStyle/>
        <a:p>
          <a:endParaRPr lang="es-MX"/>
        </a:p>
      </dgm:t>
    </dgm:pt>
    <dgm:pt modelId="{F2C5B7E6-23D0-4F59-9068-EBE433E8202B}" type="pres">
      <dgm:prSet presAssocID="{26B33A7D-1B36-4984-A47B-4BE0C86958A1}" presName="hierRoot2" presStyleCnt="0"/>
      <dgm:spPr/>
    </dgm:pt>
    <dgm:pt modelId="{78CA93ED-59D0-48CC-8229-68BA2298A58C}" type="pres">
      <dgm:prSet presAssocID="{26B33A7D-1B36-4984-A47B-4BE0C86958A1}" presName="composite2" presStyleCnt="0"/>
      <dgm:spPr/>
    </dgm:pt>
    <dgm:pt modelId="{D947277B-9846-49BC-901B-265840CCE4B1}" type="pres">
      <dgm:prSet presAssocID="{26B33A7D-1B36-4984-A47B-4BE0C86958A1}" presName="background2" presStyleLbl="node2" presStyleIdx="1" presStyleCnt="2"/>
      <dgm:spPr/>
    </dgm:pt>
    <dgm:pt modelId="{F69AA399-D054-4C6E-AEC5-A5B2BDECB0D8}" type="pres">
      <dgm:prSet presAssocID="{26B33A7D-1B36-4984-A47B-4BE0C86958A1}" presName="text2" presStyleLbl="fgAcc2" presStyleIdx="1" presStyleCnt="2" custScaleX="110822" custLinFactNeighborX="-2898" custLinFactNeighborY="-30048">
        <dgm:presLayoutVars>
          <dgm:chPref val="3"/>
        </dgm:presLayoutVars>
      </dgm:prSet>
      <dgm:spPr/>
      <dgm:t>
        <a:bodyPr/>
        <a:lstStyle/>
        <a:p>
          <a:endParaRPr lang="es-MX"/>
        </a:p>
      </dgm:t>
    </dgm:pt>
    <dgm:pt modelId="{C2B922CA-0C47-4362-BB79-4665489E7D69}" type="pres">
      <dgm:prSet presAssocID="{26B33A7D-1B36-4984-A47B-4BE0C86958A1}" presName="hierChild3" presStyleCnt="0"/>
      <dgm:spPr/>
    </dgm:pt>
  </dgm:ptLst>
  <dgm:cxnLst>
    <dgm:cxn modelId="{627A01E3-7AC5-4BBA-B351-A3E02DE07D6D}" srcId="{5168B677-E112-40A4-96F6-68BA0EA002A1}" destId="{FE66252B-F6EE-4017-8ED6-521F287885FB}" srcOrd="1" destOrd="0" parTransId="{F3DF76B6-A9D0-4EC1-93AA-59DDA277E376}" sibTransId="{C6A3E880-C5AC-43D7-B598-C0BC98976A56}"/>
    <dgm:cxn modelId="{DEF3EBDE-2EEB-4866-A51D-C52669C653A9}" srcId="{5168B677-E112-40A4-96F6-68BA0EA002A1}" destId="{5AF7740D-6182-4D67-89F3-54A555B673A7}" srcOrd="2" destOrd="0" parTransId="{9709700B-5B87-4DD2-A06F-FA5FC010A742}" sibTransId="{A677BFA5-A062-4DBD-90C2-93ED35A0271C}"/>
    <dgm:cxn modelId="{70C8448A-E17A-4835-A8A2-AC7193A7681C}" type="presOf" srcId="{F3DF76B6-A9D0-4EC1-93AA-59DDA277E376}" destId="{A62B7178-7491-4D58-A23A-CF092FDFAB91}" srcOrd="0" destOrd="0" presId="urn:microsoft.com/office/officeart/2005/8/layout/hierarchy1"/>
    <dgm:cxn modelId="{2A710929-2493-4D87-A75F-B5EC873DE512}" srcId="{63CB2D90-5300-4A1B-AEF7-FCE9DD09E31E}" destId="{26B33A7D-1B36-4984-A47B-4BE0C86958A1}" srcOrd="1" destOrd="0" parTransId="{2935038D-0676-4BE0-8B13-F8B254CBA513}" sibTransId="{F751D661-2083-4966-B30B-3A08878BAB7F}"/>
    <dgm:cxn modelId="{C57A9779-A9D4-4FC5-A146-B1E9585DBBD2}" type="presOf" srcId="{0C20B8DB-170E-48D4-94C7-04B1D74F4E37}" destId="{FC5461AC-6132-445A-A647-782565677E24}" srcOrd="0" destOrd="0" presId="urn:microsoft.com/office/officeart/2005/8/layout/hierarchy1"/>
    <dgm:cxn modelId="{BB0D1E39-54F0-4AA3-BC94-9AB7E1D36926}" type="presOf" srcId="{C90D2316-5F61-4B73-A212-4F283C076FE2}" destId="{733224B8-B428-4B84-AF59-0F4868705B36}" srcOrd="0" destOrd="0" presId="urn:microsoft.com/office/officeart/2005/8/layout/hierarchy1"/>
    <dgm:cxn modelId="{C56EE0E8-F899-4733-B78E-534E38C7C747}" type="presOf" srcId="{2935038D-0676-4BE0-8B13-F8B254CBA513}" destId="{6DD8EDB1-5F91-47E5-A8FE-B0ED281C5762}" srcOrd="0" destOrd="0" presId="urn:microsoft.com/office/officeart/2005/8/layout/hierarchy1"/>
    <dgm:cxn modelId="{48968B0D-9B06-491B-9200-98A071E033F5}" srcId="{63CB2D90-5300-4A1B-AEF7-FCE9DD09E31E}" destId="{5168B677-E112-40A4-96F6-68BA0EA002A1}" srcOrd="0" destOrd="0" parTransId="{2B3D24AF-6F83-4644-A986-B86A2E331F2C}" sibTransId="{FCEAE049-6BA5-4575-916E-C56DE5162660}"/>
    <dgm:cxn modelId="{E335E938-B600-400D-A0A0-3D426E04462C}" srcId="{0C20B8DB-170E-48D4-94C7-04B1D74F4E37}" destId="{63CB2D90-5300-4A1B-AEF7-FCE9DD09E31E}" srcOrd="0" destOrd="0" parTransId="{9294C19F-DB58-41F6-B2C0-B46668ACB845}" sibTransId="{F4CAD492-0198-4D2C-AE2B-B83268F407AB}"/>
    <dgm:cxn modelId="{ECA655A7-A98C-4801-A364-2DE0E63CC052}" type="presOf" srcId="{9709700B-5B87-4DD2-A06F-FA5FC010A742}" destId="{38687A74-BA07-49BD-A420-C4306D6935FF}" srcOrd="0" destOrd="0" presId="urn:microsoft.com/office/officeart/2005/8/layout/hierarchy1"/>
    <dgm:cxn modelId="{0BB4A12B-1683-40AE-833B-309984D67768}" type="presOf" srcId="{2B3D24AF-6F83-4644-A986-B86A2E331F2C}" destId="{D3F513F0-F9D5-42E2-8CA7-3EB2FCCC9221}" srcOrd="0" destOrd="0" presId="urn:microsoft.com/office/officeart/2005/8/layout/hierarchy1"/>
    <dgm:cxn modelId="{CE8C5ADB-8B03-4740-B8EA-5C620A0D8B24}" type="presOf" srcId="{63CB2D90-5300-4A1B-AEF7-FCE9DD09E31E}" destId="{064AB010-A73A-45DC-9873-0CFF406178AA}" srcOrd="0" destOrd="0" presId="urn:microsoft.com/office/officeart/2005/8/layout/hierarchy1"/>
    <dgm:cxn modelId="{9A81625A-24C2-4EB0-9B63-582BA43C4465}" type="presOf" srcId="{5168B677-E112-40A4-96F6-68BA0EA002A1}" destId="{403E3A85-235D-4BCD-A475-02C2C228FFCB}" srcOrd="0" destOrd="0" presId="urn:microsoft.com/office/officeart/2005/8/layout/hierarchy1"/>
    <dgm:cxn modelId="{EED60637-0614-4C8F-94C5-63D367547524}" type="presOf" srcId="{5AF7740D-6182-4D67-89F3-54A555B673A7}" destId="{665FDD7F-2B9A-4E1E-A5BA-81F5C045719C}" srcOrd="0" destOrd="0" presId="urn:microsoft.com/office/officeart/2005/8/layout/hierarchy1"/>
    <dgm:cxn modelId="{30C188E2-A35E-4C78-B51E-FC7FF6DAEBC7}" type="presOf" srcId="{26B33A7D-1B36-4984-A47B-4BE0C86958A1}" destId="{F69AA399-D054-4C6E-AEC5-A5B2BDECB0D8}" srcOrd="0" destOrd="0" presId="urn:microsoft.com/office/officeart/2005/8/layout/hierarchy1"/>
    <dgm:cxn modelId="{254E5897-560B-45D4-8A49-BD6CBC39E187}" type="presOf" srcId="{FE66252B-F6EE-4017-8ED6-521F287885FB}" destId="{7FC79ED7-6D2D-4894-A433-6DA6683E9D8B}" srcOrd="0" destOrd="0" presId="urn:microsoft.com/office/officeart/2005/8/layout/hierarchy1"/>
    <dgm:cxn modelId="{0A649DF7-05A2-4680-BE39-A3E739EA73E5}" type="presOf" srcId="{FA76C628-C87C-4142-B0ED-1EB0BB499652}" destId="{4465FED6-5CF3-4837-A5EF-00E29208EB25}" srcOrd="0" destOrd="0" presId="urn:microsoft.com/office/officeart/2005/8/layout/hierarchy1"/>
    <dgm:cxn modelId="{293A9B52-2110-40B5-A93D-75D1B0EECA72}" srcId="{5168B677-E112-40A4-96F6-68BA0EA002A1}" destId="{C90D2316-5F61-4B73-A212-4F283C076FE2}" srcOrd="0" destOrd="0" parTransId="{FA76C628-C87C-4142-B0ED-1EB0BB499652}" sibTransId="{0515954D-16E4-45A3-B0D9-6491D85E1E59}"/>
    <dgm:cxn modelId="{690291E3-3A7B-41C5-944A-AFC9E7392D7C}" type="presParOf" srcId="{FC5461AC-6132-445A-A647-782565677E24}" destId="{AFE7A5BA-962E-4629-B223-024CDC812B93}" srcOrd="0" destOrd="0" presId="urn:microsoft.com/office/officeart/2005/8/layout/hierarchy1"/>
    <dgm:cxn modelId="{13D1C158-B0A4-41A1-9B40-44B1D99B926D}" type="presParOf" srcId="{AFE7A5BA-962E-4629-B223-024CDC812B93}" destId="{ED7AD27A-DF1A-4E1A-9E62-D76D22E6525D}" srcOrd="0" destOrd="0" presId="urn:microsoft.com/office/officeart/2005/8/layout/hierarchy1"/>
    <dgm:cxn modelId="{42F86D54-6DE4-4672-B0F8-EE348A852CC1}" type="presParOf" srcId="{ED7AD27A-DF1A-4E1A-9E62-D76D22E6525D}" destId="{44A99F13-A724-472D-9568-20E58A862A69}" srcOrd="0" destOrd="0" presId="urn:microsoft.com/office/officeart/2005/8/layout/hierarchy1"/>
    <dgm:cxn modelId="{246AFE4E-0FA8-4CC0-AF3A-75C4086101F8}" type="presParOf" srcId="{ED7AD27A-DF1A-4E1A-9E62-D76D22E6525D}" destId="{064AB010-A73A-45DC-9873-0CFF406178AA}" srcOrd="1" destOrd="0" presId="urn:microsoft.com/office/officeart/2005/8/layout/hierarchy1"/>
    <dgm:cxn modelId="{B1C0CCE6-4704-42DB-AE9A-46066259CDAD}" type="presParOf" srcId="{AFE7A5BA-962E-4629-B223-024CDC812B93}" destId="{255921CC-4780-42E9-8D2A-157F9762FE17}" srcOrd="1" destOrd="0" presId="urn:microsoft.com/office/officeart/2005/8/layout/hierarchy1"/>
    <dgm:cxn modelId="{21587375-4D83-4298-A22E-86270447C31E}" type="presParOf" srcId="{255921CC-4780-42E9-8D2A-157F9762FE17}" destId="{D3F513F0-F9D5-42E2-8CA7-3EB2FCCC9221}" srcOrd="0" destOrd="0" presId="urn:microsoft.com/office/officeart/2005/8/layout/hierarchy1"/>
    <dgm:cxn modelId="{DFCA5A34-0E1F-4529-BD02-C727CD7088DA}" type="presParOf" srcId="{255921CC-4780-42E9-8D2A-157F9762FE17}" destId="{46563CB7-43D9-40AB-9376-3FA70F61F268}" srcOrd="1" destOrd="0" presId="urn:microsoft.com/office/officeart/2005/8/layout/hierarchy1"/>
    <dgm:cxn modelId="{77D65645-603E-4DA9-B738-284B1562DCF0}" type="presParOf" srcId="{46563CB7-43D9-40AB-9376-3FA70F61F268}" destId="{832A078B-ACCF-42C3-ACF7-D192FED49F76}" srcOrd="0" destOrd="0" presId="urn:microsoft.com/office/officeart/2005/8/layout/hierarchy1"/>
    <dgm:cxn modelId="{318D6D8E-2342-4F9C-A424-B13D8C945369}" type="presParOf" srcId="{832A078B-ACCF-42C3-ACF7-D192FED49F76}" destId="{750B923A-8215-481F-94DC-7938AFA32ADF}" srcOrd="0" destOrd="0" presId="urn:microsoft.com/office/officeart/2005/8/layout/hierarchy1"/>
    <dgm:cxn modelId="{25B86F93-5383-443A-B3A4-A363F1105DCA}" type="presParOf" srcId="{832A078B-ACCF-42C3-ACF7-D192FED49F76}" destId="{403E3A85-235D-4BCD-A475-02C2C228FFCB}" srcOrd="1" destOrd="0" presId="urn:microsoft.com/office/officeart/2005/8/layout/hierarchy1"/>
    <dgm:cxn modelId="{C3DA58E5-B841-463C-96B9-7EE571BE37FD}" type="presParOf" srcId="{46563CB7-43D9-40AB-9376-3FA70F61F268}" destId="{53773D80-CF78-4C76-9268-DBC2A3AA22DB}" srcOrd="1" destOrd="0" presId="urn:microsoft.com/office/officeart/2005/8/layout/hierarchy1"/>
    <dgm:cxn modelId="{08F4E746-F627-4DDD-868F-30732D41E40B}" type="presParOf" srcId="{53773D80-CF78-4C76-9268-DBC2A3AA22DB}" destId="{4465FED6-5CF3-4837-A5EF-00E29208EB25}" srcOrd="0" destOrd="0" presId="urn:microsoft.com/office/officeart/2005/8/layout/hierarchy1"/>
    <dgm:cxn modelId="{3C0D085E-1BB0-4EC6-BCD2-E7214829A7CC}" type="presParOf" srcId="{53773D80-CF78-4C76-9268-DBC2A3AA22DB}" destId="{5C48EDAE-4772-45C3-B07C-D20411498473}" srcOrd="1" destOrd="0" presId="urn:microsoft.com/office/officeart/2005/8/layout/hierarchy1"/>
    <dgm:cxn modelId="{8DC6ABEC-2D5D-4304-BCE8-792F41E171C3}" type="presParOf" srcId="{5C48EDAE-4772-45C3-B07C-D20411498473}" destId="{260AF3FD-48C0-4E7C-9BFD-2149A6E0E22C}" srcOrd="0" destOrd="0" presId="urn:microsoft.com/office/officeart/2005/8/layout/hierarchy1"/>
    <dgm:cxn modelId="{8EF04E54-9838-48AD-B9C5-5FC97997766E}" type="presParOf" srcId="{260AF3FD-48C0-4E7C-9BFD-2149A6E0E22C}" destId="{D23CB432-D3CF-4916-AB3A-11BBF13B09FC}" srcOrd="0" destOrd="0" presId="urn:microsoft.com/office/officeart/2005/8/layout/hierarchy1"/>
    <dgm:cxn modelId="{CF1AD6EF-E9C1-43FD-9BF1-0296FE4E7F64}" type="presParOf" srcId="{260AF3FD-48C0-4E7C-9BFD-2149A6E0E22C}" destId="{733224B8-B428-4B84-AF59-0F4868705B36}" srcOrd="1" destOrd="0" presId="urn:microsoft.com/office/officeart/2005/8/layout/hierarchy1"/>
    <dgm:cxn modelId="{FE85AF93-EE38-4042-B8C3-3684C1AFCCBB}" type="presParOf" srcId="{5C48EDAE-4772-45C3-B07C-D20411498473}" destId="{4D298C10-E6BC-49E0-B073-67BD9EAF991D}" srcOrd="1" destOrd="0" presId="urn:microsoft.com/office/officeart/2005/8/layout/hierarchy1"/>
    <dgm:cxn modelId="{BF4626F1-29CF-47FD-BB4D-A60437A96275}" type="presParOf" srcId="{53773D80-CF78-4C76-9268-DBC2A3AA22DB}" destId="{A62B7178-7491-4D58-A23A-CF092FDFAB91}" srcOrd="2" destOrd="0" presId="urn:microsoft.com/office/officeart/2005/8/layout/hierarchy1"/>
    <dgm:cxn modelId="{128675FB-84C0-44E1-BE72-DAE051A1E956}" type="presParOf" srcId="{53773D80-CF78-4C76-9268-DBC2A3AA22DB}" destId="{78C3B592-991E-4D1D-8C22-6D33BB7DB0F7}" srcOrd="3" destOrd="0" presId="urn:microsoft.com/office/officeart/2005/8/layout/hierarchy1"/>
    <dgm:cxn modelId="{20A4D749-DC67-4602-AABF-64414240A3BF}" type="presParOf" srcId="{78C3B592-991E-4D1D-8C22-6D33BB7DB0F7}" destId="{73094763-96B1-4C6E-AD10-B8D652B56B30}" srcOrd="0" destOrd="0" presId="urn:microsoft.com/office/officeart/2005/8/layout/hierarchy1"/>
    <dgm:cxn modelId="{50D6F58E-6716-47B9-8C20-5809675891A4}" type="presParOf" srcId="{73094763-96B1-4C6E-AD10-B8D652B56B30}" destId="{62C4CFE5-94B6-480E-B414-4A9A34AC1D36}" srcOrd="0" destOrd="0" presId="urn:microsoft.com/office/officeart/2005/8/layout/hierarchy1"/>
    <dgm:cxn modelId="{E82C8C4A-D8BA-4DAA-B33A-D3D03CCC184E}" type="presParOf" srcId="{73094763-96B1-4C6E-AD10-B8D652B56B30}" destId="{7FC79ED7-6D2D-4894-A433-6DA6683E9D8B}" srcOrd="1" destOrd="0" presId="urn:microsoft.com/office/officeart/2005/8/layout/hierarchy1"/>
    <dgm:cxn modelId="{09E3D92C-7320-4202-BB1E-C89846101408}" type="presParOf" srcId="{78C3B592-991E-4D1D-8C22-6D33BB7DB0F7}" destId="{B41BFABA-B6A1-49F1-84F4-57B829DC1042}" srcOrd="1" destOrd="0" presId="urn:microsoft.com/office/officeart/2005/8/layout/hierarchy1"/>
    <dgm:cxn modelId="{ECF1C35A-23E5-4320-9859-5397E6EBA348}" type="presParOf" srcId="{53773D80-CF78-4C76-9268-DBC2A3AA22DB}" destId="{38687A74-BA07-49BD-A420-C4306D6935FF}" srcOrd="4" destOrd="0" presId="urn:microsoft.com/office/officeart/2005/8/layout/hierarchy1"/>
    <dgm:cxn modelId="{A016F0DE-6556-4503-A183-0F1006850C9E}" type="presParOf" srcId="{53773D80-CF78-4C76-9268-DBC2A3AA22DB}" destId="{4F7CC822-B809-44D1-90C4-0881C662F09F}" srcOrd="5" destOrd="0" presId="urn:microsoft.com/office/officeart/2005/8/layout/hierarchy1"/>
    <dgm:cxn modelId="{98631B34-CD55-42FC-A4B2-BEEA3678371D}" type="presParOf" srcId="{4F7CC822-B809-44D1-90C4-0881C662F09F}" destId="{E4467A42-6B53-4471-8758-007346329EA4}" srcOrd="0" destOrd="0" presId="urn:microsoft.com/office/officeart/2005/8/layout/hierarchy1"/>
    <dgm:cxn modelId="{883A2B3D-61F5-42FF-A876-71152D1A02C9}" type="presParOf" srcId="{E4467A42-6B53-4471-8758-007346329EA4}" destId="{9EB797E1-C788-45AC-993C-00FFC1A33BAD}" srcOrd="0" destOrd="0" presId="urn:microsoft.com/office/officeart/2005/8/layout/hierarchy1"/>
    <dgm:cxn modelId="{2D858D4D-0FCE-421F-B821-8120A845C62F}" type="presParOf" srcId="{E4467A42-6B53-4471-8758-007346329EA4}" destId="{665FDD7F-2B9A-4E1E-A5BA-81F5C045719C}" srcOrd="1" destOrd="0" presId="urn:microsoft.com/office/officeart/2005/8/layout/hierarchy1"/>
    <dgm:cxn modelId="{B9236716-FF95-4AF4-B037-570F66F1940A}" type="presParOf" srcId="{4F7CC822-B809-44D1-90C4-0881C662F09F}" destId="{E61AE72C-6B44-4409-98FC-5420BF35A454}" srcOrd="1" destOrd="0" presId="urn:microsoft.com/office/officeart/2005/8/layout/hierarchy1"/>
    <dgm:cxn modelId="{DF0372FE-3A63-4778-A1FA-4208CA869D98}" type="presParOf" srcId="{255921CC-4780-42E9-8D2A-157F9762FE17}" destId="{6DD8EDB1-5F91-47E5-A8FE-B0ED281C5762}" srcOrd="2" destOrd="0" presId="urn:microsoft.com/office/officeart/2005/8/layout/hierarchy1"/>
    <dgm:cxn modelId="{34734232-6E2E-4ECC-A5B7-D3E188018AD5}" type="presParOf" srcId="{255921CC-4780-42E9-8D2A-157F9762FE17}" destId="{F2C5B7E6-23D0-4F59-9068-EBE433E8202B}" srcOrd="3" destOrd="0" presId="urn:microsoft.com/office/officeart/2005/8/layout/hierarchy1"/>
    <dgm:cxn modelId="{7319BBCB-D6F0-4545-AA5E-2CA8BAFA5F5B}" type="presParOf" srcId="{F2C5B7E6-23D0-4F59-9068-EBE433E8202B}" destId="{78CA93ED-59D0-48CC-8229-68BA2298A58C}" srcOrd="0" destOrd="0" presId="urn:microsoft.com/office/officeart/2005/8/layout/hierarchy1"/>
    <dgm:cxn modelId="{A3715273-825B-4E12-84C7-E22ED3C5217A}" type="presParOf" srcId="{78CA93ED-59D0-48CC-8229-68BA2298A58C}" destId="{D947277B-9846-49BC-901B-265840CCE4B1}" srcOrd="0" destOrd="0" presId="urn:microsoft.com/office/officeart/2005/8/layout/hierarchy1"/>
    <dgm:cxn modelId="{874C4196-BE20-4D40-A193-40DF65253B6D}" type="presParOf" srcId="{78CA93ED-59D0-48CC-8229-68BA2298A58C}" destId="{F69AA399-D054-4C6E-AEC5-A5B2BDECB0D8}" srcOrd="1" destOrd="0" presId="urn:microsoft.com/office/officeart/2005/8/layout/hierarchy1"/>
    <dgm:cxn modelId="{AD977F56-A6D2-4088-A3F7-AC1D5E66FABA}" type="presParOf" srcId="{F2C5B7E6-23D0-4F59-9068-EBE433E8202B}" destId="{C2B922CA-0C47-4362-BB79-4665489E7D6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5B637636-5A7C-4173-A6BC-19B1675EF863}"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8EF488-2A8D-426E-8E33-FCCB9BF322A9}" type="doc">
      <dgm:prSet loTypeId="urn:microsoft.com/office/officeart/2005/8/layout/hierarchy3" loCatId="relationship" qsTypeId="urn:microsoft.com/office/officeart/2005/8/quickstyle/simple3" qsCatId="simple" csTypeId="urn:microsoft.com/office/officeart/2005/8/colors/accent2_3" csCatId="accent2" phldr="1"/>
      <dgm:spPr/>
      <dgm:t>
        <a:bodyPr/>
        <a:lstStyle/>
        <a:p>
          <a:endParaRPr lang="es-MX"/>
        </a:p>
      </dgm:t>
    </dgm:pt>
    <dgm:pt modelId="{0B9E964E-0C25-48ED-A887-80CDE649896B}">
      <dgm:prSet phldrT="[Texto]" custT="1"/>
      <dgm:spPr/>
      <dgm:t>
        <a:bodyPr/>
        <a:lstStyle/>
        <a:p>
          <a:pPr algn="ctr"/>
          <a:r>
            <a:rPr lang="es-ES" sz="2800" b="1" dirty="0" smtClean="0"/>
            <a:t>REFORMAS ANTICORRUPCIÓN </a:t>
          </a:r>
          <a:endParaRPr lang="es-MX" sz="2800" b="1" dirty="0"/>
        </a:p>
      </dgm:t>
    </dgm:pt>
    <dgm:pt modelId="{BC0902E3-E180-4FCC-ACFE-D6A638653AF3}" type="parTrans" cxnId="{826A90C7-4A45-4FDF-84B5-9570672EE138}">
      <dgm:prSet/>
      <dgm:spPr/>
      <dgm:t>
        <a:bodyPr/>
        <a:lstStyle/>
        <a:p>
          <a:endParaRPr lang="es-MX"/>
        </a:p>
      </dgm:t>
    </dgm:pt>
    <dgm:pt modelId="{1B759C54-02B9-4680-8824-F4EB5122546B}" type="sibTrans" cxnId="{826A90C7-4A45-4FDF-84B5-9570672EE138}">
      <dgm:prSet/>
      <dgm:spPr/>
      <dgm:t>
        <a:bodyPr/>
        <a:lstStyle/>
        <a:p>
          <a:endParaRPr lang="es-MX"/>
        </a:p>
      </dgm:t>
    </dgm:pt>
    <dgm:pt modelId="{24E90FB6-4EDE-499C-9E67-B3B9095A266F}">
      <dgm:prSet phldrT="[Texto]" custT="1"/>
      <dgm:spPr/>
      <dgm:t>
        <a:bodyPr/>
        <a:lstStyle/>
        <a:p>
          <a:pPr algn="just"/>
          <a:r>
            <a:rPr lang="es-ES" sz="2800" b="1" dirty="0" smtClean="0"/>
            <a:t>ENFOQUE INTEGRAL PARA HACER FRENTE AL FENÓMENO DE LA CORRUPCIÓN</a:t>
          </a:r>
          <a:endParaRPr lang="es-MX" sz="2800" b="1" dirty="0"/>
        </a:p>
      </dgm:t>
    </dgm:pt>
    <dgm:pt modelId="{061212E0-6607-4497-B5A6-88DF12F027B9}" type="parTrans" cxnId="{FF93B84E-D06C-4E6A-8A3A-5ABCAF5F6FCC}">
      <dgm:prSet/>
      <dgm:spPr/>
      <dgm:t>
        <a:bodyPr/>
        <a:lstStyle/>
        <a:p>
          <a:endParaRPr lang="es-MX"/>
        </a:p>
      </dgm:t>
    </dgm:pt>
    <dgm:pt modelId="{1147788C-41A7-4300-BF01-8BC7D7677957}" type="sibTrans" cxnId="{FF93B84E-D06C-4E6A-8A3A-5ABCAF5F6FCC}">
      <dgm:prSet/>
      <dgm:spPr/>
      <dgm:t>
        <a:bodyPr/>
        <a:lstStyle/>
        <a:p>
          <a:endParaRPr lang="es-MX"/>
        </a:p>
      </dgm:t>
    </dgm:pt>
    <dgm:pt modelId="{5ABA8FB8-5F4F-4036-AF45-93121015A0A2}" type="pres">
      <dgm:prSet presAssocID="{C38EF488-2A8D-426E-8E33-FCCB9BF322A9}" presName="diagram" presStyleCnt="0">
        <dgm:presLayoutVars>
          <dgm:chPref val="1"/>
          <dgm:dir/>
          <dgm:animOne val="branch"/>
          <dgm:animLvl val="lvl"/>
          <dgm:resizeHandles/>
        </dgm:presLayoutVars>
      </dgm:prSet>
      <dgm:spPr/>
      <dgm:t>
        <a:bodyPr/>
        <a:lstStyle/>
        <a:p>
          <a:endParaRPr lang="es-MX"/>
        </a:p>
      </dgm:t>
    </dgm:pt>
    <dgm:pt modelId="{5AC1D0F2-4A6A-4CBB-A39E-A68A1B181DD4}" type="pres">
      <dgm:prSet presAssocID="{0B9E964E-0C25-48ED-A887-80CDE649896B}" presName="root" presStyleCnt="0"/>
      <dgm:spPr/>
      <dgm:t>
        <a:bodyPr/>
        <a:lstStyle/>
        <a:p>
          <a:endParaRPr lang="es-MX"/>
        </a:p>
      </dgm:t>
    </dgm:pt>
    <dgm:pt modelId="{DE302FED-4BCC-4472-AAF1-E79FD1BD83BB}" type="pres">
      <dgm:prSet presAssocID="{0B9E964E-0C25-48ED-A887-80CDE649896B}" presName="rootComposite" presStyleCnt="0"/>
      <dgm:spPr/>
      <dgm:t>
        <a:bodyPr/>
        <a:lstStyle/>
        <a:p>
          <a:endParaRPr lang="es-MX"/>
        </a:p>
      </dgm:t>
    </dgm:pt>
    <dgm:pt modelId="{C48E3DA3-2CB9-4896-B395-DCCFA4A2B317}" type="pres">
      <dgm:prSet presAssocID="{0B9E964E-0C25-48ED-A887-80CDE649896B}" presName="rootText" presStyleLbl="node1" presStyleIdx="0" presStyleCnt="1" custScaleX="149007" custScaleY="47682"/>
      <dgm:spPr/>
      <dgm:t>
        <a:bodyPr/>
        <a:lstStyle/>
        <a:p>
          <a:endParaRPr lang="es-MX"/>
        </a:p>
      </dgm:t>
    </dgm:pt>
    <dgm:pt modelId="{16D51654-B266-497A-A46A-A12DEACFD440}" type="pres">
      <dgm:prSet presAssocID="{0B9E964E-0C25-48ED-A887-80CDE649896B}" presName="rootConnector" presStyleLbl="node1" presStyleIdx="0" presStyleCnt="1"/>
      <dgm:spPr/>
      <dgm:t>
        <a:bodyPr/>
        <a:lstStyle/>
        <a:p>
          <a:endParaRPr lang="es-MX"/>
        </a:p>
      </dgm:t>
    </dgm:pt>
    <dgm:pt modelId="{195FA2E8-7E12-4BC9-AAFB-DECEA601F352}" type="pres">
      <dgm:prSet presAssocID="{0B9E964E-0C25-48ED-A887-80CDE649896B}" presName="childShape" presStyleCnt="0"/>
      <dgm:spPr/>
      <dgm:t>
        <a:bodyPr/>
        <a:lstStyle/>
        <a:p>
          <a:endParaRPr lang="es-MX"/>
        </a:p>
      </dgm:t>
    </dgm:pt>
    <dgm:pt modelId="{17BC693E-C178-4A12-B340-F00612483927}" type="pres">
      <dgm:prSet presAssocID="{061212E0-6607-4497-B5A6-88DF12F027B9}" presName="Name13" presStyleLbl="parChTrans1D2" presStyleIdx="0" presStyleCnt="1"/>
      <dgm:spPr/>
      <dgm:t>
        <a:bodyPr/>
        <a:lstStyle/>
        <a:p>
          <a:endParaRPr lang="es-MX"/>
        </a:p>
      </dgm:t>
    </dgm:pt>
    <dgm:pt modelId="{8FF9FFE2-0DAE-4BE7-B69E-1D85A8AE9401}" type="pres">
      <dgm:prSet presAssocID="{24E90FB6-4EDE-499C-9E67-B3B9095A266F}" presName="childText" presStyleLbl="bgAcc1" presStyleIdx="0" presStyleCnt="1" custScaleX="159124" custScaleY="70283" custLinFactNeighborX="215" custLinFactNeighborY="-6829">
        <dgm:presLayoutVars>
          <dgm:bulletEnabled val="1"/>
        </dgm:presLayoutVars>
      </dgm:prSet>
      <dgm:spPr/>
      <dgm:t>
        <a:bodyPr/>
        <a:lstStyle/>
        <a:p>
          <a:endParaRPr lang="es-MX"/>
        </a:p>
      </dgm:t>
    </dgm:pt>
  </dgm:ptLst>
  <dgm:cxnLst>
    <dgm:cxn modelId="{90906DB9-F252-4725-8DDC-2BAF93DB6C5E}" type="presOf" srcId="{0B9E964E-0C25-48ED-A887-80CDE649896B}" destId="{C48E3DA3-2CB9-4896-B395-DCCFA4A2B317}" srcOrd="0" destOrd="0" presId="urn:microsoft.com/office/officeart/2005/8/layout/hierarchy3"/>
    <dgm:cxn modelId="{826A90C7-4A45-4FDF-84B5-9570672EE138}" srcId="{C38EF488-2A8D-426E-8E33-FCCB9BF322A9}" destId="{0B9E964E-0C25-48ED-A887-80CDE649896B}" srcOrd="0" destOrd="0" parTransId="{BC0902E3-E180-4FCC-ACFE-D6A638653AF3}" sibTransId="{1B759C54-02B9-4680-8824-F4EB5122546B}"/>
    <dgm:cxn modelId="{D05A36D5-D7E7-4922-A3BB-B1AAA4FB0639}" type="presOf" srcId="{24E90FB6-4EDE-499C-9E67-B3B9095A266F}" destId="{8FF9FFE2-0DAE-4BE7-B69E-1D85A8AE9401}" srcOrd="0" destOrd="0" presId="urn:microsoft.com/office/officeart/2005/8/layout/hierarchy3"/>
    <dgm:cxn modelId="{8C3C3500-BBE4-44D8-B844-2E66C91747DF}" type="presOf" srcId="{061212E0-6607-4497-B5A6-88DF12F027B9}" destId="{17BC693E-C178-4A12-B340-F00612483927}" srcOrd="0" destOrd="0" presId="urn:microsoft.com/office/officeart/2005/8/layout/hierarchy3"/>
    <dgm:cxn modelId="{CD8545BA-EC41-46D3-A1A2-B761EDE23D44}" type="presOf" srcId="{0B9E964E-0C25-48ED-A887-80CDE649896B}" destId="{16D51654-B266-497A-A46A-A12DEACFD440}" srcOrd="1" destOrd="0" presId="urn:microsoft.com/office/officeart/2005/8/layout/hierarchy3"/>
    <dgm:cxn modelId="{FF93B84E-D06C-4E6A-8A3A-5ABCAF5F6FCC}" srcId="{0B9E964E-0C25-48ED-A887-80CDE649896B}" destId="{24E90FB6-4EDE-499C-9E67-B3B9095A266F}" srcOrd="0" destOrd="0" parTransId="{061212E0-6607-4497-B5A6-88DF12F027B9}" sibTransId="{1147788C-41A7-4300-BF01-8BC7D7677957}"/>
    <dgm:cxn modelId="{FCFFFECC-1242-47EC-8785-C13419F82790}" type="presOf" srcId="{C38EF488-2A8D-426E-8E33-FCCB9BF322A9}" destId="{5ABA8FB8-5F4F-4036-AF45-93121015A0A2}" srcOrd="0" destOrd="0" presId="urn:microsoft.com/office/officeart/2005/8/layout/hierarchy3"/>
    <dgm:cxn modelId="{9A5543B0-1AB0-451D-B85F-3841CD3EEBCD}" type="presParOf" srcId="{5ABA8FB8-5F4F-4036-AF45-93121015A0A2}" destId="{5AC1D0F2-4A6A-4CBB-A39E-A68A1B181DD4}" srcOrd="0" destOrd="0" presId="urn:microsoft.com/office/officeart/2005/8/layout/hierarchy3"/>
    <dgm:cxn modelId="{E6CF58C9-368B-4DBE-BFF6-084807E85D03}" type="presParOf" srcId="{5AC1D0F2-4A6A-4CBB-A39E-A68A1B181DD4}" destId="{DE302FED-4BCC-4472-AAF1-E79FD1BD83BB}" srcOrd="0" destOrd="0" presId="urn:microsoft.com/office/officeart/2005/8/layout/hierarchy3"/>
    <dgm:cxn modelId="{DFBFDDD1-7E39-4098-BD37-97F29298E472}" type="presParOf" srcId="{DE302FED-4BCC-4472-AAF1-E79FD1BD83BB}" destId="{C48E3DA3-2CB9-4896-B395-DCCFA4A2B317}" srcOrd="0" destOrd="0" presId="urn:microsoft.com/office/officeart/2005/8/layout/hierarchy3"/>
    <dgm:cxn modelId="{CA3D5B4E-4D0F-4725-9A3F-8B580F482CF2}" type="presParOf" srcId="{DE302FED-4BCC-4472-AAF1-E79FD1BD83BB}" destId="{16D51654-B266-497A-A46A-A12DEACFD440}" srcOrd="1" destOrd="0" presId="urn:microsoft.com/office/officeart/2005/8/layout/hierarchy3"/>
    <dgm:cxn modelId="{AE4A6838-5221-4C89-A91E-0C01059F0555}" type="presParOf" srcId="{5AC1D0F2-4A6A-4CBB-A39E-A68A1B181DD4}" destId="{195FA2E8-7E12-4BC9-AAFB-DECEA601F352}" srcOrd="1" destOrd="0" presId="urn:microsoft.com/office/officeart/2005/8/layout/hierarchy3"/>
    <dgm:cxn modelId="{35A7E3A6-7721-4A18-93A8-358B177A75A9}" type="presParOf" srcId="{195FA2E8-7E12-4BC9-AAFB-DECEA601F352}" destId="{17BC693E-C178-4A12-B340-F00612483927}" srcOrd="0" destOrd="0" presId="urn:microsoft.com/office/officeart/2005/8/layout/hierarchy3"/>
    <dgm:cxn modelId="{38FA296C-8AD4-4D89-AD56-A1ACF31CE9D7}" type="presParOf" srcId="{195FA2E8-7E12-4BC9-AAFB-DECEA601F352}" destId="{8FF9FFE2-0DAE-4BE7-B69E-1D85A8AE940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1600" b="1" dirty="0" smtClean="0"/>
            <a:t>FUNCIONES DEL SECRETARIO TÉCNICO</a:t>
          </a:r>
          <a:endParaRPr lang="es-MX" sz="16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34D823FE-8C41-440E-8C7F-B47C96ADA972}">
      <dgm:prSet phldrT="[Texto]" custT="1"/>
      <dgm:spPr/>
      <dgm:t>
        <a:bodyPr/>
        <a:lstStyle/>
        <a:p>
          <a:pPr algn="ctr"/>
          <a:r>
            <a:rPr lang="es-MX" sz="1600" b="1" dirty="0" smtClean="0"/>
            <a:t>ELABORAR Y PRESENTAR ANTE LA COMISIÓN EJECUTIVA</a:t>
          </a:r>
          <a:endParaRPr lang="es-MX" sz="1600" b="1" dirty="0"/>
        </a:p>
      </dgm:t>
    </dgm:pt>
    <dgm:pt modelId="{28A5F619-2216-40A2-A41A-C7E3BBC34E16}" type="parTrans" cxnId="{DF607DB9-8141-48F8-BDA5-B0783B9F04AF}">
      <dgm:prSet/>
      <dgm:spPr/>
      <dgm:t>
        <a:bodyPr/>
        <a:lstStyle/>
        <a:p>
          <a:endParaRPr lang="es-MX"/>
        </a:p>
      </dgm:t>
    </dgm:pt>
    <dgm:pt modelId="{76FA5370-B994-4490-8243-ECFFFF98B670}" type="sibTrans" cxnId="{DF607DB9-8141-48F8-BDA5-B0783B9F04AF}">
      <dgm:prSet/>
      <dgm:spPr/>
      <dgm:t>
        <a:bodyPr/>
        <a:lstStyle/>
        <a:p>
          <a:endParaRPr lang="es-MX"/>
        </a:p>
      </dgm:t>
    </dgm:pt>
    <dgm:pt modelId="{E1B202FA-7BB1-4CCA-9C46-1D3959A4BD37}">
      <dgm:prSet phldrT="[Texto]" custT="1"/>
      <dgm:spPr/>
      <dgm:t>
        <a:bodyPr/>
        <a:lstStyle/>
        <a:p>
          <a:pPr algn="ctr"/>
          <a:r>
            <a:rPr lang="es-MX" sz="1600" b="1" dirty="0" smtClean="0"/>
            <a:t>METODOLOGÍAS DE LOS INDICADORES Y POLÍTICAS INTEGRALES</a:t>
          </a:r>
          <a:endParaRPr lang="es-MX" sz="1600" b="1" dirty="0"/>
        </a:p>
      </dgm:t>
    </dgm:pt>
    <dgm:pt modelId="{C08FA2BD-31CB-4B31-9CF8-69895B23EE6C}" type="parTrans" cxnId="{BE451024-59E5-4ADE-BE2D-BF3B365AF71A}">
      <dgm:prSet/>
      <dgm:spPr/>
      <dgm:t>
        <a:bodyPr/>
        <a:lstStyle/>
        <a:p>
          <a:endParaRPr lang="es-MX"/>
        </a:p>
      </dgm:t>
    </dgm:pt>
    <dgm:pt modelId="{CAD9CAED-429C-4321-9339-37ED0F8034B6}" type="sibTrans" cxnId="{BE451024-59E5-4ADE-BE2D-BF3B365AF71A}">
      <dgm:prSet/>
      <dgm:spPr/>
      <dgm:t>
        <a:bodyPr/>
        <a:lstStyle/>
        <a:p>
          <a:endParaRPr lang="es-MX"/>
        </a:p>
      </dgm:t>
    </dgm:pt>
    <dgm:pt modelId="{F43F6E0F-30DF-40D6-8369-B978E96AFA9D}">
      <dgm:prSet phldrT="[Texto]" custT="1"/>
      <dgm:spPr/>
      <dgm:t>
        <a:bodyPr/>
        <a:lstStyle/>
        <a:p>
          <a:pPr algn="ctr"/>
          <a:r>
            <a:rPr lang="es-MX" sz="1600" b="1" dirty="0" smtClean="0"/>
            <a:t>EVALUACIONES SOBRE EL AVANCE Y CUMPLIMIENTO DE LAS POLÍTICAS INTEGRALES</a:t>
          </a:r>
          <a:endParaRPr lang="es-MX" sz="1600" b="1" dirty="0"/>
        </a:p>
      </dgm:t>
    </dgm:pt>
    <dgm:pt modelId="{7E0475D1-70D4-4EC8-BDD9-246ECFDF13E8}" type="parTrans" cxnId="{949DC9D9-6F6E-457A-8006-C7F172B63259}">
      <dgm:prSet/>
      <dgm:spPr/>
      <dgm:t>
        <a:bodyPr/>
        <a:lstStyle/>
        <a:p>
          <a:endParaRPr lang="es-MX"/>
        </a:p>
      </dgm:t>
    </dgm:pt>
    <dgm:pt modelId="{7D91329F-4AB0-451D-8978-D4E67FBD57ED}" type="sibTrans" cxnId="{949DC9D9-6F6E-457A-8006-C7F172B63259}">
      <dgm:prSet/>
      <dgm:spPr/>
      <dgm:t>
        <a:bodyPr/>
        <a:lstStyle/>
        <a:p>
          <a:endParaRPr lang="es-MX"/>
        </a:p>
      </dgm:t>
    </dgm:pt>
    <dgm:pt modelId="{9B089124-EA82-4940-A80D-B3B4DAF7B47D}">
      <dgm:prSet phldrT="[Texto]" custT="1"/>
      <dgm:spPr/>
      <dgm:t>
        <a:bodyPr/>
        <a:lstStyle/>
        <a:p>
          <a:pPr algn="ctr"/>
          <a:r>
            <a:rPr lang="es-MX" sz="1600" b="1" dirty="0" smtClean="0"/>
            <a:t>INFORMES DEL SNA CON BASE EN EL RESULTADO DE LAS EVALUACIONES</a:t>
          </a:r>
          <a:endParaRPr lang="es-MX" sz="1600" b="1" dirty="0"/>
        </a:p>
      </dgm:t>
    </dgm:pt>
    <dgm:pt modelId="{B2FEA3E8-3065-4964-B0BB-F51730C9DF14}" type="parTrans" cxnId="{1D2A273D-B674-4DC7-B96E-4522A72E8F1D}">
      <dgm:prSet/>
      <dgm:spPr/>
      <dgm:t>
        <a:bodyPr/>
        <a:lstStyle/>
        <a:p>
          <a:endParaRPr lang="es-MX"/>
        </a:p>
      </dgm:t>
    </dgm:pt>
    <dgm:pt modelId="{23DE7103-C901-4F6F-8367-FAEAA2CD49BE}" type="sibTrans" cxnId="{1D2A273D-B674-4DC7-B96E-4522A72E8F1D}">
      <dgm:prSet/>
      <dgm:spPr/>
      <dgm:t>
        <a:bodyPr/>
        <a:lstStyle/>
        <a:p>
          <a:endParaRPr lang="es-MX"/>
        </a:p>
      </dgm:t>
    </dgm:pt>
    <dgm:pt modelId="{14A72859-EA7D-469C-93CC-322940660C7E}">
      <dgm:prSet phldrT="[Texto]" custT="1"/>
      <dgm:spPr/>
      <dgm:t>
        <a:bodyPr/>
        <a:lstStyle/>
        <a:p>
          <a:pPr algn="ctr"/>
          <a:r>
            <a:rPr lang="es-MX" sz="1600" b="1" dirty="0" smtClean="0"/>
            <a:t>INSUMOS NECESARIOS PARA LLEVAR A CABO LAS ACTIVIDADES DEL COMITÉ COORDINADOR</a:t>
          </a:r>
          <a:endParaRPr lang="es-MX" sz="1600" b="1" dirty="0"/>
        </a:p>
      </dgm:t>
    </dgm:pt>
    <dgm:pt modelId="{3B3D1FBA-68E3-409A-BC8F-266580272D77}" type="parTrans" cxnId="{0B36FD67-51FC-4654-9D5F-4A31BDCE0CEB}">
      <dgm:prSet/>
      <dgm:spPr/>
      <dgm:t>
        <a:bodyPr/>
        <a:lstStyle/>
        <a:p>
          <a:endParaRPr lang="es-MX"/>
        </a:p>
      </dgm:t>
    </dgm:pt>
    <dgm:pt modelId="{9FD486D8-157F-4966-AA2B-42552EF6734C}" type="sibTrans" cxnId="{0B36FD67-51FC-4654-9D5F-4A31BDCE0CEB}">
      <dgm:prSet/>
      <dgm:spPr/>
      <dgm:t>
        <a:bodyPr/>
        <a:lstStyle/>
        <a:p>
          <a:endParaRPr lang="es-MX"/>
        </a:p>
      </dgm:t>
    </dgm:pt>
    <dgm:pt modelId="{7A230278-B771-47BC-89F6-5798B54CACE9}">
      <dgm:prSet phldrT="[Texto]" custT="1"/>
      <dgm:spPr/>
      <dgm:t>
        <a:bodyPr/>
        <a:lstStyle/>
        <a:p>
          <a:pPr algn="ctr"/>
          <a:r>
            <a:rPr lang="es-MX" sz="1600" b="1" dirty="0" smtClean="0"/>
            <a:t>ADMINISTRAR LA PLATAFORMA DIGITAL NACIONAL</a:t>
          </a:r>
          <a:endParaRPr lang="es-MX" sz="1600" b="1" dirty="0"/>
        </a:p>
      </dgm:t>
    </dgm:pt>
    <dgm:pt modelId="{DB530793-72B8-4712-B93E-EC5170A0AA58}" type="parTrans" cxnId="{B2198789-D6F9-4DBD-8CA7-D7AF3AE45C8A}">
      <dgm:prSet/>
      <dgm:spPr/>
      <dgm:t>
        <a:bodyPr/>
        <a:lstStyle/>
        <a:p>
          <a:endParaRPr lang="es-MX"/>
        </a:p>
      </dgm:t>
    </dgm:pt>
    <dgm:pt modelId="{E278A449-1CC3-4024-B836-DBC21A4BE3E5}" type="sibTrans" cxnId="{B2198789-D6F9-4DBD-8CA7-D7AF3AE45C8A}">
      <dgm:prSet/>
      <dgm:spPr/>
      <dgm:t>
        <a:bodyPr/>
        <a:lstStyle/>
        <a:p>
          <a:endParaRPr lang="es-MX"/>
        </a:p>
      </dgm:t>
    </dgm:pt>
    <dgm:pt modelId="{68F0060C-47E7-4813-8FAF-34A2264CEFF4}">
      <dgm:prSet phldrT="[Texto]" custT="1"/>
      <dgm:spPr/>
      <dgm:t>
        <a:bodyPr/>
        <a:lstStyle/>
        <a:p>
          <a:pPr algn="ctr"/>
          <a:r>
            <a:rPr lang="es-MX" sz="1600" b="1" dirty="0" smtClean="0"/>
            <a:t>INTEGRAR SISTEMAS DE INFORMACIÓN</a:t>
          </a:r>
          <a:endParaRPr lang="es-MX" sz="1600" b="1" dirty="0"/>
        </a:p>
      </dgm:t>
    </dgm:pt>
    <dgm:pt modelId="{9D52406B-FEE2-406C-9971-E70BDFAAE75D}" type="parTrans" cxnId="{AAF187FE-876E-44BF-8E0F-B05A2962B4C4}">
      <dgm:prSet/>
      <dgm:spPr/>
      <dgm:t>
        <a:bodyPr/>
        <a:lstStyle/>
        <a:p>
          <a:endParaRPr lang="es-MX"/>
        </a:p>
      </dgm:t>
    </dgm:pt>
    <dgm:pt modelId="{ED0771D7-A9FF-496B-82A8-6EF6BE9E84A5}" type="sibTrans" cxnId="{AAF187FE-876E-44BF-8E0F-B05A2962B4C4}">
      <dgm:prSet/>
      <dgm:spPr/>
      <dgm:t>
        <a:bodyPr/>
        <a:lstStyle/>
        <a:p>
          <a:endParaRPr lang="es-MX"/>
        </a:p>
      </dgm:t>
    </dgm:pt>
    <dgm:pt modelId="{4C7B1FF9-BB6D-4A68-9FE1-F60991B3F34D}">
      <dgm:prSet phldrT="[Texto]" custT="1"/>
      <dgm:spPr/>
      <dgm:t>
        <a:bodyPr/>
        <a:lstStyle/>
        <a:p>
          <a:pPr algn="ctr"/>
          <a:r>
            <a:rPr lang="es-MX" sz="1600" b="1" dirty="0" smtClean="0"/>
            <a:t>REALIZAR ESTUDIOS ESPECIALIZADOS EN LA MATERIA</a:t>
          </a:r>
          <a:endParaRPr lang="es-MX" sz="1600" b="1" dirty="0"/>
        </a:p>
      </dgm:t>
    </dgm:pt>
    <dgm:pt modelId="{3D452780-C68B-4A1B-8EEF-485A8316399A}" type="parTrans" cxnId="{A88BE7D3-11E1-43E2-B309-D62A670506C5}">
      <dgm:prSet/>
      <dgm:spPr/>
      <dgm:t>
        <a:bodyPr/>
        <a:lstStyle/>
        <a:p>
          <a:endParaRPr lang="es-MX"/>
        </a:p>
      </dgm:t>
    </dgm:pt>
    <dgm:pt modelId="{F34E8CEB-25B7-4451-BD2C-5B18CB9A3D32}" type="sibTrans" cxnId="{A88BE7D3-11E1-43E2-B309-D62A670506C5}">
      <dgm:prSet/>
      <dgm:spPr/>
      <dgm:t>
        <a:bodyPr/>
        <a:lstStyle/>
        <a:p>
          <a:endParaRPr lang="es-MX"/>
        </a:p>
      </dgm:t>
    </dgm:pt>
    <dgm:pt modelId="{45FE99F4-D6BB-49FE-9F1F-E4E30D4C38B7}">
      <dgm:prSet phldrT="[Texto]" custT="1"/>
      <dgm:spPr/>
      <dgm:t>
        <a:bodyPr/>
        <a:lstStyle/>
        <a:p>
          <a:pPr algn="ctr"/>
          <a:r>
            <a:rPr lang="es-MX" sz="1600" b="1" dirty="0" smtClean="0"/>
            <a:t>ACTUAR COMO SECRETARIO DEL CC Y DEL ÓRGANO DE GOBIERNO DE LA SECRETARÍA EJECUTIVA</a:t>
          </a:r>
          <a:endParaRPr lang="es-MX" sz="1600" b="1" dirty="0"/>
        </a:p>
      </dgm:t>
    </dgm:pt>
    <dgm:pt modelId="{A9AF2700-3C41-4C1C-B55E-7EDBB1080829}" type="parTrans" cxnId="{7965C155-DD21-445C-A62B-6A2D8A08FDE5}">
      <dgm:prSet/>
      <dgm:spPr/>
      <dgm:t>
        <a:bodyPr/>
        <a:lstStyle/>
        <a:p>
          <a:endParaRPr lang="es-MX"/>
        </a:p>
      </dgm:t>
    </dgm:pt>
    <dgm:pt modelId="{DEA86253-FB5F-4988-979D-70E1691F48EB}" type="sibTrans" cxnId="{7965C155-DD21-445C-A62B-6A2D8A08FDE5}">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70667" custScaleY="131087" custLinFactNeighborX="-38203" custLinFactNeighborY="-5433">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5BA92B4E-9515-4245-BBBF-016F3124F049}" type="pres">
      <dgm:prSet presAssocID="{28A5F619-2216-40A2-A41A-C7E3BBC34E16}" presName="conn2-1" presStyleLbl="parChTrans1D2" presStyleIdx="0" presStyleCnt="5"/>
      <dgm:spPr/>
      <dgm:t>
        <a:bodyPr/>
        <a:lstStyle/>
        <a:p>
          <a:endParaRPr lang="es-MX"/>
        </a:p>
      </dgm:t>
    </dgm:pt>
    <dgm:pt modelId="{AC431779-A83A-46B4-BC44-B0F12BF2B683}" type="pres">
      <dgm:prSet presAssocID="{28A5F619-2216-40A2-A41A-C7E3BBC34E16}" presName="connTx" presStyleLbl="parChTrans1D2" presStyleIdx="0" presStyleCnt="5"/>
      <dgm:spPr/>
      <dgm:t>
        <a:bodyPr/>
        <a:lstStyle/>
        <a:p>
          <a:endParaRPr lang="es-MX"/>
        </a:p>
      </dgm:t>
    </dgm:pt>
    <dgm:pt modelId="{A5FF97D3-87C1-4CC0-B2D7-B7011D174E75}" type="pres">
      <dgm:prSet presAssocID="{34D823FE-8C41-440E-8C7F-B47C96ADA972}" presName="root2" presStyleCnt="0"/>
      <dgm:spPr/>
    </dgm:pt>
    <dgm:pt modelId="{38E9BA12-AABA-4223-BA8F-D6B59E2395CB}" type="pres">
      <dgm:prSet presAssocID="{34D823FE-8C41-440E-8C7F-B47C96ADA972}" presName="LevelTwoTextNode" presStyleLbl="node2" presStyleIdx="0" presStyleCnt="5" custLinFactNeighborX="-249" custLinFactNeighborY="-94161">
        <dgm:presLayoutVars>
          <dgm:chPref val="3"/>
        </dgm:presLayoutVars>
      </dgm:prSet>
      <dgm:spPr/>
      <dgm:t>
        <a:bodyPr/>
        <a:lstStyle/>
        <a:p>
          <a:endParaRPr lang="es-MX"/>
        </a:p>
      </dgm:t>
    </dgm:pt>
    <dgm:pt modelId="{940F44B1-C0B7-49B2-A9EF-0475D6DB5A46}" type="pres">
      <dgm:prSet presAssocID="{34D823FE-8C41-440E-8C7F-B47C96ADA972}" presName="level3hierChild" presStyleCnt="0"/>
      <dgm:spPr/>
    </dgm:pt>
    <dgm:pt modelId="{91B2D940-C845-4216-92A5-E56F24B650AB}" type="pres">
      <dgm:prSet presAssocID="{C08FA2BD-31CB-4B31-9CF8-69895B23EE6C}" presName="conn2-1" presStyleLbl="parChTrans1D3" presStyleIdx="0" presStyleCnt="4"/>
      <dgm:spPr/>
      <dgm:t>
        <a:bodyPr/>
        <a:lstStyle/>
        <a:p>
          <a:endParaRPr lang="es-MX"/>
        </a:p>
      </dgm:t>
    </dgm:pt>
    <dgm:pt modelId="{A365682A-7854-4A8E-AB66-CECE39B46273}" type="pres">
      <dgm:prSet presAssocID="{C08FA2BD-31CB-4B31-9CF8-69895B23EE6C}" presName="connTx" presStyleLbl="parChTrans1D3" presStyleIdx="0" presStyleCnt="4"/>
      <dgm:spPr/>
      <dgm:t>
        <a:bodyPr/>
        <a:lstStyle/>
        <a:p>
          <a:endParaRPr lang="es-MX"/>
        </a:p>
      </dgm:t>
    </dgm:pt>
    <dgm:pt modelId="{5926287A-2188-4E5F-8691-E67601AC1331}" type="pres">
      <dgm:prSet presAssocID="{E1B202FA-7BB1-4CCA-9C46-1D3959A4BD37}" presName="root2" presStyleCnt="0"/>
      <dgm:spPr/>
    </dgm:pt>
    <dgm:pt modelId="{8C314F69-F3F9-4020-B43D-2FBC511C5D22}" type="pres">
      <dgm:prSet presAssocID="{E1B202FA-7BB1-4CCA-9C46-1D3959A4BD37}" presName="LevelTwoTextNode" presStyleLbl="node3" presStyleIdx="0" presStyleCnt="4" custScaleX="166901">
        <dgm:presLayoutVars>
          <dgm:chPref val="3"/>
        </dgm:presLayoutVars>
      </dgm:prSet>
      <dgm:spPr/>
      <dgm:t>
        <a:bodyPr/>
        <a:lstStyle/>
        <a:p>
          <a:endParaRPr lang="es-MX"/>
        </a:p>
      </dgm:t>
    </dgm:pt>
    <dgm:pt modelId="{A70A20D4-B7C8-4ABC-B46F-C551DC9FFA85}" type="pres">
      <dgm:prSet presAssocID="{E1B202FA-7BB1-4CCA-9C46-1D3959A4BD37}" presName="level3hierChild" presStyleCnt="0"/>
      <dgm:spPr/>
    </dgm:pt>
    <dgm:pt modelId="{B1405AA7-CD3B-4EAC-B129-7B4A96C6237A}" type="pres">
      <dgm:prSet presAssocID="{7E0475D1-70D4-4EC8-BDD9-246ECFDF13E8}" presName="conn2-1" presStyleLbl="parChTrans1D3" presStyleIdx="1" presStyleCnt="4"/>
      <dgm:spPr/>
      <dgm:t>
        <a:bodyPr/>
        <a:lstStyle/>
        <a:p>
          <a:endParaRPr lang="es-MX"/>
        </a:p>
      </dgm:t>
    </dgm:pt>
    <dgm:pt modelId="{994DDC3D-4D09-4270-91C7-724D4429B4BD}" type="pres">
      <dgm:prSet presAssocID="{7E0475D1-70D4-4EC8-BDD9-246ECFDF13E8}" presName="connTx" presStyleLbl="parChTrans1D3" presStyleIdx="1" presStyleCnt="4"/>
      <dgm:spPr/>
      <dgm:t>
        <a:bodyPr/>
        <a:lstStyle/>
        <a:p>
          <a:endParaRPr lang="es-MX"/>
        </a:p>
      </dgm:t>
    </dgm:pt>
    <dgm:pt modelId="{39346BF5-E5A3-497E-B72B-348DA0748C6F}" type="pres">
      <dgm:prSet presAssocID="{F43F6E0F-30DF-40D6-8369-B978E96AFA9D}" presName="root2" presStyleCnt="0"/>
      <dgm:spPr/>
    </dgm:pt>
    <dgm:pt modelId="{8512C886-C1FA-46E9-9EE9-FCF718A8512C}" type="pres">
      <dgm:prSet presAssocID="{F43F6E0F-30DF-40D6-8369-B978E96AFA9D}" presName="LevelTwoTextNode" presStyleLbl="node3" presStyleIdx="1" presStyleCnt="4" custScaleX="166901">
        <dgm:presLayoutVars>
          <dgm:chPref val="3"/>
        </dgm:presLayoutVars>
      </dgm:prSet>
      <dgm:spPr/>
      <dgm:t>
        <a:bodyPr/>
        <a:lstStyle/>
        <a:p>
          <a:endParaRPr lang="es-MX"/>
        </a:p>
      </dgm:t>
    </dgm:pt>
    <dgm:pt modelId="{195D9277-824F-4FCC-BD80-5C97C0D2B922}" type="pres">
      <dgm:prSet presAssocID="{F43F6E0F-30DF-40D6-8369-B978E96AFA9D}" presName="level3hierChild" presStyleCnt="0"/>
      <dgm:spPr/>
    </dgm:pt>
    <dgm:pt modelId="{C9BA8695-28A8-4D6B-A2CD-FFD2246FF73D}" type="pres">
      <dgm:prSet presAssocID="{B2FEA3E8-3065-4964-B0BB-F51730C9DF14}" presName="conn2-1" presStyleLbl="parChTrans1D3" presStyleIdx="2" presStyleCnt="4"/>
      <dgm:spPr/>
      <dgm:t>
        <a:bodyPr/>
        <a:lstStyle/>
        <a:p>
          <a:endParaRPr lang="es-MX"/>
        </a:p>
      </dgm:t>
    </dgm:pt>
    <dgm:pt modelId="{4820FC3C-994D-4DF7-A97B-644CA06224FD}" type="pres">
      <dgm:prSet presAssocID="{B2FEA3E8-3065-4964-B0BB-F51730C9DF14}" presName="connTx" presStyleLbl="parChTrans1D3" presStyleIdx="2" presStyleCnt="4"/>
      <dgm:spPr/>
      <dgm:t>
        <a:bodyPr/>
        <a:lstStyle/>
        <a:p>
          <a:endParaRPr lang="es-MX"/>
        </a:p>
      </dgm:t>
    </dgm:pt>
    <dgm:pt modelId="{59C97793-ABFE-4614-8C8D-FDE113459BA8}" type="pres">
      <dgm:prSet presAssocID="{9B089124-EA82-4940-A80D-B3B4DAF7B47D}" presName="root2" presStyleCnt="0"/>
      <dgm:spPr/>
    </dgm:pt>
    <dgm:pt modelId="{20A2430E-158C-45EA-A3C6-F3656AE407B7}" type="pres">
      <dgm:prSet presAssocID="{9B089124-EA82-4940-A80D-B3B4DAF7B47D}" presName="LevelTwoTextNode" presStyleLbl="node3" presStyleIdx="2" presStyleCnt="4" custScaleX="166901">
        <dgm:presLayoutVars>
          <dgm:chPref val="3"/>
        </dgm:presLayoutVars>
      </dgm:prSet>
      <dgm:spPr/>
      <dgm:t>
        <a:bodyPr/>
        <a:lstStyle/>
        <a:p>
          <a:endParaRPr lang="es-MX"/>
        </a:p>
      </dgm:t>
    </dgm:pt>
    <dgm:pt modelId="{91819921-2B2C-4EE0-816D-1A710B432F46}" type="pres">
      <dgm:prSet presAssocID="{9B089124-EA82-4940-A80D-B3B4DAF7B47D}" presName="level3hierChild" presStyleCnt="0"/>
      <dgm:spPr/>
    </dgm:pt>
    <dgm:pt modelId="{DD277831-055D-4FC4-89EF-0D26A3068CEA}" type="pres">
      <dgm:prSet presAssocID="{3B3D1FBA-68E3-409A-BC8F-266580272D77}" presName="conn2-1" presStyleLbl="parChTrans1D3" presStyleIdx="3" presStyleCnt="4"/>
      <dgm:spPr/>
      <dgm:t>
        <a:bodyPr/>
        <a:lstStyle/>
        <a:p>
          <a:endParaRPr lang="es-MX"/>
        </a:p>
      </dgm:t>
    </dgm:pt>
    <dgm:pt modelId="{64D641E6-3C23-47BC-82A3-45770FF3FA17}" type="pres">
      <dgm:prSet presAssocID="{3B3D1FBA-68E3-409A-BC8F-266580272D77}" presName="connTx" presStyleLbl="parChTrans1D3" presStyleIdx="3" presStyleCnt="4"/>
      <dgm:spPr/>
      <dgm:t>
        <a:bodyPr/>
        <a:lstStyle/>
        <a:p>
          <a:endParaRPr lang="es-MX"/>
        </a:p>
      </dgm:t>
    </dgm:pt>
    <dgm:pt modelId="{52808E4B-B4EC-4422-A180-6F473C1E492D}" type="pres">
      <dgm:prSet presAssocID="{14A72859-EA7D-469C-93CC-322940660C7E}" presName="root2" presStyleCnt="0"/>
      <dgm:spPr/>
    </dgm:pt>
    <dgm:pt modelId="{650462FA-156E-4418-A5E8-6D0FC0C208B7}" type="pres">
      <dgm:prSet presAssocID="{14A72859-EA7D-469C-93CC-322940660C7E}" presName="LevelTwoTextNode" presStyleLbl="node3" presStyleIdx="3" presStyleCnt="4" custScaleX="166901">
        <dgm:presLayoutVars>
          <dgm:chPref val="3"/>
        </dgm:presLayoutVars>
      </dgm:prSet>
      <dgm:spPr/>
      <dgm:t>
        <a:bodyPr/>
        <a:lstStyle/>
        <a:p>
          <a:endParaRPr lang="es-MX"/>
        </a:p>
      </dgm:t>
    </dgm:pt>
    <dgm:pt modelId="{AB112D7A-1CCC-492B-8F49-0FA7D1D704F2}" type="pres">
      <dgm:prSet presAssocID="{14A72859-EA7D-469C-93CC-322940660C7E}" presName="level3hierChild" presStyleCnt="0"/>
      <dgm:spPr/>
    </dgm:pt>
    <dgm:pt modelId="{0191732E-EE59-4E35-8F1F-321F86BE159A}" type="pres">
      <dgm:prSet presAssocID="{DB530793-72B8-4712-B93E-EC5170A0AA58}" presName="conn2-1" presStyleLbl="parChTrans1D2" presStyleIdx="1" presStyleCnt="5"/>
      <dgm:spPr/>
      <dgm:t>
        <a:bodyPr/>
        <a:lstStyle/>
        <a:p>
          <a:endParaRPr lang="es-MX"/>
        </a:p>
      </dgm:t>
    </dgm:pt>
    <dgm:pt modelId="{37B2B746-4CEE-4866-8972-20546FCE2E8D}" type="pres">
      <dgm:prSet presAssocID="{DB530793-72B8-4712-B93E-EC5170A0AA58}" presName="connTx" presStyleLbl="parChTrans1D2" presStyleIdx="1" presStyleCnt="5"/>
      <dgm:spPr/>
      <dgm:t>
        <a:bodyPr/>
        <a:lstStyle/>
        <a:p>
          <a:endParaRPr lang="es-MX"/>
        </a:p>
      </dgm:t>
    </dgm:pt>
    <dgm:pt modelId="{7D764514-C74C-4730-8C96-2F95FE546462}" type="pres">
      <dgm:prSet presAssocID="{7A230278-B771-47BC-89F6-5798B54CACE9}" presName="root2" presStyleCnt="0"/>
      <dgm:spPr/>
    </dgm:pt>
    <dgm:pt modelId="{F1C9DEC4-AF59-4012-902D-564D2C8E22E9}" type="pres">
      <dgm:prSet presAssocID="{7A230278-B771-47BC-89F6-5798B54CACE9}" presName="LevelTwoTextNode" presStyleLbl="node2" presStyleIdx="1" presStyleCnt="5" custLinFactNeighborX="2609" custLinFactNeighborY="-59756">
        <dgm:presLayoutVars>
          <dgm:chPref val="3"/>
        </dgm:presLayoutVars>
      </dgm:prSet>
      <dgm:spPr/>
      <dgm:t>
        <a:bodyPr/>
        <a:lstStyle/>
        <a:p>
          <a:endParaRPr lang="es-MX"/>
        </a:p>
      </dgm:t>
    </dgm:pt>
    <dgm:pt modelId="{FAEB7BF6-A219-4D01-9C02-344D5E6B86BC}" type="pres">
      <dgm:prSet presAssocID="{7A230278-B771-47BC-89F6-5798B54CACE9}" presName="level3hierChild" presStyleCnt="0"/>
      <dgm:spPr/>
    </dgm:pt>
    <dgm:pt modelId="{0C7FDC87-E30E-4092-9D13-C6D092CA5FF8}" type="pres">
      <dgm:prSet presAssocID="{9D52406B-FEE2-406C-9971-E70BDFAAE75D}" presName="conn2-1" presStyleLbl="parChTrans1D2" presStyleIdx="2" presStyleCnt="5"/>
      <dgm:spPr/>
      <dgm:t>
        <a:bodyPr/>
        <a:lstStyle/>
        <a:p>
          <a:endParaRPr lang="es-MX"/>
        </a:p>
      </dgm:t>
    </dgm:pt>
    <dgm:pt modelId="{B36F418D-B118-44E4-8CAA-4CB744566BC5}" type="pres">
      <dgm:prSet presAssocID="{9D52406B-FEE2-406C-9971-E70BDFAAE75D}" presName="connTx" presStyleLbl="parChTrans1D2" presStyleIdx="2" presStyleCnt="5"/>
      <dgm:spPr/>
      <dgm:t>
        <a:bodyPr/>
        <a:lstStyle/>
        <a:p>
          <a:endParaRPr lang="es-MX"/>
        </a:p>
      </dgm:t>
    </dgm:pt>
    <dgm:pt modelId="{862AEB35-608B-458F-91F8-9785E03A4F09}" type="pres">
      <dgm:prSet presAssocID="{68F0060C-47E7-4813-8FAF-34A2264CEFF4}" presName="root2" presStyleCnt="0"/>
      <dgm:spPr/>
    </dgm:pt>
    <dgm:pt modelId="{E84C2234-009C-4C80-82B2-C187F1CC2701}" type="pres">
      <dgm:prSet presAssocID="{68F0060C-47E7-4813-8FAF-34A2264CEFF4}" presName="LevelTwoTextNode" presStyleLbl="node2" presStyleIdx="2" presStyleCnt="5" custLinFactNeighborX="2610" custLinFactNeighborY="-34727">
        <dgm:presLayoutVars>
          <dgm:chPref val="3"/>
        </dgm:presLayoutVars>
      </dgm:prSet>
      <dgm:spPr/>
      <dgm:t>
        <a:bodyPr/>
        <a:lstStyle/>
        <a:p>
          <a:endParaRPr lang="es-MX"/>
        </a:p>
      </dgm:t>
    </dgm:pt>
    <dgm:pt modelId="{6E1A2F23-7B01-4184-B638-54E084ED59BB}" type="pres">
      <dgm:prSet presAssocID="{68F0060C-47E7-4813-8FAF-34A2264CEFF4}" presName="level3hierChild" presStyleCnt="0"/>
      <dgm:spPr/>
    </dgm:pt>
    <dgm:pt modelId="{2B2A9883-F9AA-44FA-A579-DDFB638F4880}" type="pres">
      <dgm:prSet presAssocID="{3D452780-C68B-4A1B-8EEF-485A8316399A}" presName="conn2-1" presStyleLbl="parChTrans1D2" presStyleIdx="3" presStyleCnt="5"/>
      <dgm:spPr/>
      <dgm:t>
        <a:bodyPr/>
        <a:lstStyle/>
        <a:p>
          <a:endParaRPr lang="es-MX"/>
        </a:p>
      </dgm:t>
    </dgm:pt>
    <dgm:pt modelId="{0DA11DA2-27AC-4B93-A586-2491E32A723C}" type="pres">
      <dgm:prSet presAssocID="{3D452780-C68B-4A1B-8EEF-485A8316399A}" presName="connTx" presStyleLbl="parChTrans1D2" presStyleIdx="3" presStyleCnt="5"/>
      <dgm:spPr/>
      <dgm:t>
        <a:bodyPr/>
        <a:lstStyle/>
        <a:p>
          <a:endParaRPr lang="es-MX"/>
        </a:p>
      </dgm:t>
    </dgm:pt>
    <dgm:pt modelId="{26D7F64C-7E0F-4602-9FE1-3680BD4F7E74}" type="pres">
      <dgm:prSet presAssocID="{4C7B1FF9-BB6D-4A68-9FE1-F60991B3F34D}" presName="root2" presStyleCnt="0"/>
      <dgm:spPr/>
    </dgm:pt>
    <dgm:pt modelId="{6BDFA490-FC5B-475E-A0C3-DE9112306093}" type="pres">
      <dgm:prSet presAssocID="{4C7B1FF9-BB6D-4A68-9FE1-F60991B3F34D}" presName="LevelTwoTextNode" presStyleLbl="node2" presStyleIdx="3" presStyleCnt="5" custScaleX="233305" custScaleY="70602" custLinFactNeighborX="2609" custLinFactNeighborY="-19076">
        <dgm:presLayoutVars>
          <dgm:chPref val="3"/>
        </dgm:presLayoutVars>
      </dgm:prSet>
      <dgm:spPr/>
      <dgm:t>
        <a:bodyPr/>
        <a:lstStyle/>
        <a:p>
          <a:endParaRPr lang="es-MX"/>
        </a:p>
      </dgm:t>
    </dgm:pt>
    <dgm:pt modelId="{3232134D-D447-4783-9E69-D502ABA16B54}" type="pres">
      <dgm:prSet presAssocID="{4C7B1FF9-BB6D-4A68-9FE1-F60991B3F34D}" presName="level3hierChild" presStyleCnt="0"/>
      <dgm:spPr/>
    </dgm:pt>
    <dgm:pt modelId="{4A511069-59C9-4D41-A507-07F9969953B2}" type="pres">
      <dgm:prSet presAssocID="{A9AF2700-3C41-4C1C-B55E-7EDBB1080829}" presName="conn2-1" presStyleLbl="parChTrans1D2" presStyleIdx="4" presStyleCnt="5"/>
      <dgm:spPr/>
      <dgm:t>
        <a:bodyPr/>
        <a:lstStyle/>
        <a:p>
          <a:endParaRPr lang="es-MX"/>
        </a:p>
      </dgm:t>
    </dgm:pt>
    <dgm:pt modelId="{94E0817F-2470-4E1C-8F8C-0153041ACA82}" type="pres">
      <dgm:prSet presAssocID="{A9AF2700-3C41-4C1C-B55E-7EDBB1080829}" presName="connTx" presStyleLbl="parChTrans1D2" presStyleIdx="4" presStyleCnt="5"/>
      <dgm:spPr/>
      <dgm:t>
        <a:bodyPr/>
        <a:lstStyle/>
        <a:p>
          <a:endParaRPr lang="es-MX"/>
        </a:p>
      </dgm:t>
    </dgm:pt>
    <dgm:pt modelId="{8688BDA7-DDBE-478A-880C-FAC76E7614F0}" type="pres">
      <dgm:prSet presAssocID="{45FE99F4-D6BB-49FE-9F1F-E4E30D4C38B7}" presName="root2" presStyleCnt="0"/>
      <dgm:spPr/>
    </dgm:pt>
    <dgm:pt modelId="{CDBE1CE2-489F-4592-AF54-31CAF8B31211}" type="pres">
      <dgm:prSet presAssocID="{45FE99F4-D6BB-49FE-9F1F-E4E30D4C38B7}" presName="LevelTwoTextNode" presStyleLbl="node2" presStyleIdx="4" presStyleCnt="5" custScaleX="231945" custLinFactNeighborX="1545" custLinFactNeighborY="-19622">
        <dgm:presLayoutVars>
          <dgm:chPref val="3"/>
        </dgm:presLayoutVars>
      </dgm:prSet>
      <dgm:spPr/>
      <dgm:t>
        <a:bodyPr/>
        <a:lstStyle/>
        <a:p>
          <a:endParaRPr lang="es-MX"/>
        </a:p>
      </dgm:t>
    </dgm:pt>
    <dgm:pt modelId="{6A82DBFE-B247-4D4F-8D4B-2596E03BD806}" type="pres">
      <dgm:prSet presAssocID="{45FE99F4-D6BB-49FE-9F1F-E4E30D4C38B7}" presName="level3hierChild" presStyleCnt="0"/>
      <dgm:spPr/>
    </dgm:pt>
  </dgm:ptLst>
  <dgm:cxnLst>
    <dgm:cxn modelId="{3100D5F1-89B0-4F02-A9F1-D5D671653084}" type="presOf" srcId="{A9AF2700-3C41-4C1C-B55E-7EDBB1080829}" destId="{94E0817F-2470-4E1C-8F8C-0153041ACA82}" srcOrd="1" destOrd="0" presId="urn:microsoft.com/office/officeart/2008/layout/HorizontalMultiLevelHierarchy"/>
    <dgm:cxn modelId="{0B36FD67-51FC-4654-9D5F-4A31BDCE0CEB}" srcId="{34D823FE-8C41-440E-8C7F-B47C96ADA972}" destId="{14A72859-EA7D-469C-93CC-322940660C7E}" srcOrd="3" destOrd="0" parTransId="{3B3D1FBA-68E3-409A-BC8F-266580272D77}" sibTransId="{9FD486D8-157F-4966-AA2B-42552EF6734C}"/>
    <dgm:cxn modelId="{FD9CFF0E-9F32-4F3C-B7E1-7058C91F9FCD}" type="presOf" srcId="{C08FA2BD-31CB-4B31-9CF8-69895B23EE6C}" destId="{A365682A-7854-4A8E-AB66-CECE39B46273}" srcOrd="1" destOrd="0" presId="urn:microsoft.com/office/officeart/2008/layout/HorizontalMultiLevelHierarchy"/>
    <dgm:cxn modelId="{B3673395-0A41-4319-8B1A-4DE99D68A803}" type="presOf" srcId="{3D452780-C68B-4A1B-8EEF-485A8316399A}" destId="{0DA11DA2-27AC-4B93-A586-2491E32A723C}" srcOrd="1" destOrd="0" presId="urn:microsoft.com/office/officeart/2008/layout/HorizontalMultiLevelHierarchy"/>
    <dgm:cxn modelId="{2B283224-7BDB-421D-81C9-B66C0231D5AE}" type="presOf" srcId="{B2FEA3E8-3065-4964-B0BB-F51730C9DF14}" destId="{4820FC3C-994D-4DF7-A97B-644CA06224FD}" srcOrd="1"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949DC9D9-6F6E-457A-8006-C7F172B63259}" srcId="{34D823FE-8C41-440E-8C7F-B47C96ADA972}" destId="{F43F6E0F-30DF-40D6-8369-B978E96AFA9D}" srcOrd="1" destOrd="0" parTransId="{7E0475D1-70D4-4EC8-BDD9-246ECFDF13E8}" sibTransId="{7D91329F-4AB0-451D-8978-D4E67FBD57ED}"/>
    <dgm:cxn modelId="{0FC0B89A-6764-402C-96FD-A4ABA5CF93F7}" type="presOf" srcId="{3B3D1FBA-68E3-409A-BC8F-266580272D77}" destId="{64D641E6-3C23-47BC-82A3-45770FF3FA17}" srcOrd="1" destOrd="0" presId="urn:microsoft.com/office/officeart/2008/layout/HorizontalMultiLevelHierarchy"/>
    <dgm:cxn modelId="{DF607DB9-8141-48F8-BDA5-B0783B9F04AF}" srcId="{63CB2D90-5300-4A1B-AEF7-FCE9DD09E31E}" destId="{34D823FE-8C41-440E-8C7F-B47C96ADA972}" srcOrd="0" destOrd="0" parTransId="{28A5F619-2216-40A2-A41A-C7E3BBC34E16}" sibTransId="{76FA5370-B994-4490-8243-ECFFFF98B670}"/>
    <dgm:cxn modelId="{C3469821-561B-48A0-A15C-53149D4258C0}" type="presOf" srcId="{34D823FE-8C41-440E-8C7F-B47C96ADA972}" destId="{38E9BA12-AABA-4223-BA8F-D6B59E2395CB}" srcOrd="0" destOrd="0" presId="urn:microsoft.com/office/officeart/2008/layout/HorizontalMultiLevelHierarchy"/>
    <dgm:cxn modelId="{1D2A273D-B674-4DC7-B96E-4522A72E8F1D}" srcId="{34D823FE-8C41-440E-8C7F-B47C96ADA972}" destId="{9B089124-EA82-4940-A80D-B3B4DAF7B47D}" srcOrd="2" destOrd="0" parTransId="{B2FEA3E8-3065-4964-B0BB-F51730C9DF14}" sibTransId="{23DE7103-C901-4F6F-8367-FAEAA2CD49BE}"/>
    <dgm:cxn modelId="{6F05E1C6-8100-4C91-A825-03D71437B5E7}" type="presOf" srcId="{9D52406B-FEE2-406C-9971-E70BDFAAE75D}" destId="{B36F418D-B118-44E4-8CAA-4CB744566BC5}" srcOrd="1" destOrd="0" presId="urn:microsoft.com/office/officeart/2008/layout/HorizontalMultiLevelHierarchy"/>
    <dgm:cxn modelId="{BE451024-59E5-4ADE-BE2D-BF3B365AF71A}" srcId="{34D823FE-8C41-440E-8C7F-B47C96ADA972}" destId="{E1B202FA-7BB1-4CCA-9C46-1D3959A4BD37}" srcOrd="0" destOrd="0" parTransId="{C08FA2BD-31CB-4B31-9CF8-69895B23EE6C}" sibTransId="{CAD9CAED-429C-4321-9339-37ED0F8034B6}"/>
    <dgm:cxn modelId="{A88BE7D3-11E1-43E2-B309-D62A670506C5}" srcId="{63CB2D90-5300-4A1B-AEF7-FCE9DD09E31E}" destId="{4C7B1FF9-BB6D-4A68-9FE1-F60991B3F34D}" srcOrd="3" destOrd="0" parTransId="{3D452780-C68B-4A1B-8EEF-485A8316399A}" sibTransId="{F34E8CEB-25B7-4451-BD2C-5B18CB9A3D32}"/>
    <dgm:cxn modelId="{41C4857A-300F-49C2-9EDB-928A6E953C15}" type="presOf" srcId="{63CB2D90-5300-4A1B-AEF7-FCE9DD09E31E}" destId="{14FAAB77-D9B1-42D4-B4F5-40DC38AF7B4D}" srcOrd="0" destOrd="0" presId="urn:microsoft.com/office/officeart/2008/layout/HorizontalMultiLevelHierarchy"/>
    <dgm:cxn modelId="{B88643F0-4616-4ABB-BA0F-795C2553BC7D}" type="presOf" srcId="{DB530793-72B8-4712-B93E-EC5170A0AA58}" destId="{37B2B746-4CEE-4866-8972-20546FCE2E8D}" srcOrd="1" destOrd="0" presId="urn:microsoft.com/office/officeart/2008/layout/HorizontalMultiLevelHierarchy"/>
    <dgm:cxn modelId="{0A7FD05B-5B23-42EB-9810-59DB37AAC800}" type="presOf" srcId="{F43F6E0F-30DF-40D6-8369-B978E96AFA9D}" destId="{8512C886-C1FA-46E9-9EE9-FCF718A8512C}" srcOrd="0" destOrd="0" presId="urn:microsoft.com/office/officeart/2008/layout/HorizontalMultiLevelHierarchy"/>
    <dgm:cxn modelId="{0EE67BA4-BEC6-4CF5-942B-F1AF168CFC15}" type="presOf" srcId="{A9AF2700-3C41-4C1C-B55E-7EDBB1080829}" destId="{4A511069-59C9-4D41-A507-07F9969953B2}" srcOrd="0" destOrd="0" presId="urn:microsoft.com/office/officeart/2008/layout/HorizontalMultiLevelHierarchy"/>
    <dgm:cxn modelId="{15C7336C-D453-439A-9F1F-4A88E14FC471}" type="presOf" srcId="{E1B202FA-7BB1-4CCA-9C46-1D3959A4BD37}" destId="{8C314F69-F3F9-4020-B43D-2FBC511C5D22}" srcOrd="0" destOrd="0" presId="urn:microsoft.com/office/officeart/2008/layout/HorizontalMultiLevelHierarchy"/>
    <dgm:cxn modelId="{7965C155-DD21-445C-A62B-6A2D8A08FDE5}" srcId="{63CB2D90-5300-4A1B-AEF7-FCE9DD09E31E}" destId="{45FE99F4-D6BB-49FE-9F1F-E4E30D4C38B7}" srcOrd="4" destOrd="0" parTransId="{A9AF2700-3C41-4C1C-B55E-7EDBB1080829}" sibTransId="{DEA86253-FB5F-4988-979D-70E1691F48EB}"/>
    <dgm:cxn modelId="{AAF187FE-876E-44BF-8E0F-B05A2962B4C4}" srcId="{63CB2D90-5300-4A1B-AEF7-FCE9DD09E31E}" destId="{68F0060C-47E7-4813-8FAF-34A2264CEFF4}" srcOrd="2" destOrd="0" parTransId="{9D52406B-FEE2-406C-9971-E70BDFAAE75D}" sibTransId="{ED0771D7-A9FF-496B-82A8-6EF6BE9E84A5}"/>
    <dgm:cxn modelId="{C30F2314-C991-4EA6-84D2-3830CF127EB4}" type="presOf" srcId="{B2FEA3E8-3065-4964-B0BB-F51730C9DF14}" destId="{C9BA8695-28A8-4D6B-A2CD-FFD2246FF73D}" srcOrd="0" destOrd="0" presId="urn:microsoft.com/office/officeart/2008/layout/HorizontalMultiLevelHierarchy"/>
    <dgm:cxn modelId="{91C1D598-58E5-48F7-8BF1-3FF8CDF4C88A}" type="presOf" srcId="{28A5F619-2216-40A2-A41A-C7E3BBC34E16}" destId="{AC431779-A83A-46B4-BC44-B0F12BF2B683}" srcOrd="1" destOrd="0" presId="urn:microsoft.com/office/officeart/2008/layout/HorizontalMultiLevelHierarchy"/>
    <dgm:cxn modelId="{A00BD11E-60CB-488B-B6E3-0D3F12D90728}" type="presOf" srcId="{9B089124-EA82-4940-A80D-B3B4DAF7B47D}" destId="{20A2430E-158C-45EA-A3C6-F3656AE407B7}" srcOrd="0" destOrd="0" presId="urn:microsoft.com/office/officeart/2008/layout/HorizontalMultiLevelHierarchy"/>
    <dgm:cxn modelId="{B11D0470-3001-4914-AAF1-8E93294B7CB5}" type="presOf" srcId="{68F0060C-47E7-4813-8FAF-34A2264CEFF4}" destId="{E84C2234-009C-4C80-82B2-C187F1CC2701}" srcOrd="0" destOrd="0" presId="urn:microsoft.com/office/officeart/2008/layout/HorizontalMultiLevelHierarchy"/>
    <dgm:cxn modelId="{A76B1E06-B0EF-4B01-9259-C4A6F37B0594}" type="presOf" srcId="{9D52406B-FEE2-406C-9971-E70BDFAAE75D}" destId="{0C7FDC87-E30E-4092-9D13-C6D092CA5FF8}" srcOrd="0" destOrd="0" presId="urn:microsoft.com/office/officeart/2008/layout/HorizontalMultiLevelHierarchy"/>
    <dgm:cxn modelId="{4FC6C031-0363-4C94-8D5F-C4070B569C97}" type="presOf" srcId="{C08FA2BD-31CB-4B31-9CF8-69895B23EE6C}" destId="{91B2D940-C845-4216-92A5-E56F24B650AB}" srcOrd="0" destOrd="0" presId="urn:microsoft.com/office/officeart/2008/layout/HorizontalMultiLevelHierarchy"/>
    <dgm:cxn modelId="{95884574-1A75-4B93-A578-0DF4E37FFF9E}" type="presOf" srcId="{0C20B8DB-170E-48D4-94C7-04B1D74F4E37}" destId="{1717008B-29AA-48B0-92EE-12FA7ACFD024}" srcOrd="0" destOrd="0" presId="urn:microsoft.com/office/officeart/2008/layout/HorizontalMultiLevelHierarchy"/>
    <dgm:cxn modelId="{B2198789-D6F9-4DBD-8CA7-D7AF3AE45C8A}" srcId="{63CB2D90-5300-4A1B-AEF7-FCE9DD09E31E}" destId="{7A230278-B771-47BC-89F6-5798B54CACE9}" srcOrd="1" destOrd="0" parTransId="{DB530793-72B8-4712-B93E-EC5170A0AA58}" sibTransId="{E278A449-1CC3-4024-B836-DBC21A4BE3E5}"/>
    <dgm:cxn modelId="{9C7E3ECE-1698-4B34-A144-F1DFA9DB1FDE}" type="presOf" srcId="{4C7B1FF9-BB6D-4A68-9FE1-F60991B3F34D}" destId="{6BDFA490-FC5B-475E-A0C3-DE9112306093}" srcOrd="0" destOrd="0" presId="urn:microsoft.com/office/officeart/2008/layout/HorizontalMultiLevelHierarchy"/>
    <dgm:cxn modelId="{EC3C7F41-F478-4087-987A-C69BCDD0BC99}" type="presOf" srcId="{7A230278-B771-47BC-89F6-5798B54CACE9}" destId="{F1C9DEC4-AF59-4012-902D-564D2C8E22E9}" srcOrd="0" destOrd="0" presId="urn:microsoft.com/office/officeart/2008/layout/HorizontalMultiLevelHierarchy"/>
    <dgm:cxn modelId="{2149F326-0360-48CF-8626-8358C0B3BB7A}" type="presOf" srcId="{45FE99F4-D6BB-49FE-9F1F-E4E30D4C38B7}" destId="{CDBE1CE2-489F-4592-AF54-31CAF8B31211}" srcOrd="0" destOrd="0" presId="urn:microsoft.com/office/officeart/2008/layout/HorizontalMultiLevelHierarchy"/>
    <dgm:cxn modelId="{116446BB-10C3-4F4D-A0B8-EE7DE49AA819}" type="presOf" srcId="{28A5F619-2216-40A2-A41A-C7E3BBC34E16}" destId="{5BA92B4E-9515-4245-BBBF-016F3124F049}" srcOrd="0" destOrd="0" presId="urn:microsoft.com/office/officeart/2008/layout/HorizontalMultiLevelHierarchy"/>
    <dgm:cxn modelId="{5683BC6B-411D-4F8B-B15F-9B2CAF3D3189}" type="presOf" srcId="{7E0475D1-70D4-4EC8-BDD9-246ECFDF13E8}" destId="{B1405AA7-CD3B-4EAC-B129-7B4A96C6237A}" srcOrd="0" destOrd="0" presId="urn:microsoft.com/office/officeart/2008/layout/HorizontalMultiLevelHierarchy"/>
    <dgm:cxn modelId="{FF39AD95-70DE-4D70-AD93-4CA72FF288E6}" type="presOf" srcId="{3D452780-C68B-4A1B-8EEF-485A8316399A}" destId="{2B2A9883-F9AA-44FA-A579-DDFB638F4880}" srcOrd="0" destOrd="0" presId="urn:microsoft.com/office/officeart/2008/layout/HorizontalMultiLevelHierarchy"/>
    <dgm:cxn modelId="{A797FEE5-5B1E-4467-9C70-B122933F3331}" type="presOf" srcId="{DB530793-72B8-4712-B93E-EC5170A0AA58}" destId="{0191732E-EE59-4E35-8F1F-321F86BE159A}" srcOrd="0" destOrd="0" presId="urn:microsoft.com/office/officeart/2008/layout/HorizontalMultiLevelHierarchy"/>
    <dgm:cxn modelId="{8F32B411-813E-44D5-B635-E17F97195454}" type="presOf" srcId="{3B3D1FBA-68E3-409A-BC8F-266580272D77}" destId="{DD277831-055D-4FC4-89EF-0D26A3068CEA}" srcOrd="0" destOrd="0" presId="urn:microsoft.com/office/officeart/2008/layout/HorizontalMultiLevelHierarchy"/>
    <dgm:cxn modelId="{DED467F0-856B-4AC2-BA52-AAD72DC61CC4}" type="presOf" srcId="{7E0475D1-70D4-4EC8-BDD9-246ECFDF13E8}" destId="{994DDC3D-4D09-4270-91C7-724D4429B4BD}" srcOrd="1" destOrd="0" presId="urn:microsoft.com/office/officeart/2008/layout/HorizontalMultiLevelHierarchy"/>
    <dgm:cxn modelId="{DDC136E3-14A6-44EB-8909-9894E7D27E80}" type="presOf" srcId="{14A72859-EA7D-469C-93CC-322940660C7E}" destId="{650462FA-156E-4418-A5E8-6D0FC0C208B7}" srcOrd="0" destOrd="0" presId="urn:microsoft.com/office/officeart/2008/layout/HorizontalMultiLevelHierarchy"/>
    <dgm:cxn modelId="{39F19C31-AC3B-402F-B69F-1E4C2EA662C5}" type="presParOf" srcId="{1717008B-29AA-48B0-92EE-12FA7ACFD024}" destId="{523D94E2-FA30-4E65-8873-DAC0A0FF3E11}" srcOrd="0" destOrd="0" presId="urn:microsoft.com/office/officeart/2008/layout/HorizontalMultiLevelHierarchy"/>
    <dgm:cxn modelId="{7FB27D56-57B4-4618-B04D-ADA95ADE73BF}" type="presParOf" srcId="{523D94E2-FA30-4E65-8873-DAC0A0FF3E11}" destId="{14FAAB77-D9B1-42D4-B4F5-40DC38AF7B4D}" srcOrd="0" destOrd="0" presId="urn:microsoft.com/office/officeart/2008/layout/HorizontalMultiLevelHierarchy"/>
    <dgm:cxn modelId="{744CCF64-D21A-42F0-9B4B-EFE5C8D20F44}" type="presParOf" srcId="{523D94E2-FA30-4E65-8873-DAC0A0FF3E11}" destId="{BE7C0F10-9542-4D60-8309-063CE4E56CC2}" srcOrd="1" destOrd="0" presId="urn:microsoft.com/office/officeart/2008/layout/HorizontalMultiLevelHierarchy"/>
    <dgm:cxn modelId="{C8184F48-C995-4F54-A575-E79A172D0DE6}" type="presParOf" srcId="{BE7C0F10-9542-4D60-8309-063CE4E56CC2}" destId="{5BA92B4E-9515-4245-BBBF-016F3124F049}" srcOrd="0" destOrd="0" presId="urn:microsoft.com/office/officeart/2008/layout/HorizontalMultiLevelHierarchy"/>
    <dgm:cxn modelId="{EA2D327C-F69D-4FF1-B9EA-9760CB2524C1}" type="presParOf" srcId="{5BA92B4E-9515-4245-BBBF-016F3124F049}" destId="{AC431779-A83A-46B4-BC44-B0F12BF2B683}" srcOrd="0" destOrd="0" presId="urn:microsoft.com/office/officeart/2008/layout/HorizontalMultiLevelHierarchy"/>
    <dgm:cxn modelId="{FDA3441D-8615-4B8C-8D54-46017874C187}" type="presParOf" srcId="{BE7C0F10-9542-4D60-8309-063CE4E56CC2}" destId="{A5FF97D3-87C1-4CC0-B2D7-B7011D174E75}" srcOrd="1" destOrd="0" presId="urn:microsoft.com/office/officeart/2008/layout/HorizontalMultiLevelHierarchy"/>
    <dgm:cxn modelId="{2A81975A-1C49-4E1C-8A55-B966C2FE0FB3}" type="presParOf" srcId="{A5FF97D3-87C1-4CC0-B2D7-B7011D174E75}" destId="{38E9BA12-AABA-4223-BA8F-D6B59E2395CB}" srcOrd="0" destOrd="0" presId="urn:microsoft.com/office/officeart/2008/layout/HorizontalMultiLevelHierarchy"/>
    <dgm:cxn modelId="{B50E8986-EF30-47E3-97CB-7A20C6128521}" type="presParOf" srcId="{A5FF97D3-87C1-4CC0-B2D7-B7011D174E75}" destId="{940F44B1-C0B7-49B2-A9EF-0475D6DB5A46}" srcOrd="1" destOrd="0" presId="urn:microsoft.com/office/officeart/2008/layout/HorizontalMultiLevelHierarchy"/>
    <dgm:cxn modelId="{18C9FEC6-EED6-47F7-AA6B-7CE747B9709B}" type="presParOf" srcId="{940F44B1-C0B7-49B2-A9EF-0475D6DB5A46}" destId="{91B2D940-C845-4216-92A5-E56F24B650AB}" srcOrd="0" destOrd="0" presId="urn:microsoft.com/office/officeart/2008/layout/HorizontalMultiLevelHierarchy"/>
    <dgm:cxn modelId="{E0A6B507-8AB6-4968-9E69-664D32D75DAC}" type="presParOf" srcId="{91B2D940-C845-4216-92A5-E56F24B650AB}" destId="{A365682A-7854-4A8E-AB66-CECE39B46273}" srcOrd="0" destOrd="0" presId="urn:microsoft.com/office/officeart/2008/layout/HorizontalMultiLevelHierarchy"/>
    <dgm:cxn modelId="{AA50F476-BA72-4435-97C7-A6933169AAC2}" type="presParOf" srcId="{940F44B1-C0B7-49B2-A9EF-0475D6DB5A46}" destId="{5926287A-2188-4E5F-8691-E67601AC1331}" srcOrd="1" destOrd="0" presId="urn:microsoft.com/office/officeart/2008/layout/HorizontalMultiLevelHierarchy"/>
    <dgm:cxn modelId="{6440E729-201D-4445-BCAE-7F69B1A34BC5}" type="presParOf" srcId="{5926287A-2188-4E5F-8691-E67601AC1331}" destId="{8C314F69-F3F9-4020-B43D-2FBC511C5D22}" srcOrd="0" destOrd="0" presId="urn:microsoft.com/office/officeart/2008/layout/HorizontalMultiLevelHierarchy"/>
    <dgm:cxn modelId="{E3372F3C-C5AE-43A1-8AB6-F72212F22E69}" type="presParOf" srcId="{5926287A-2188-4E5F-8691-E67601AC1331}" destId="{A70A20D4-B7C8-4ABC-B46F-C551DC9FFA85}" srcOrd="1" destOrd="0" presId="urn:microsoft.com/office/officeart/2008/layout/HorizontalMultiLevelHierarchy"/>
    <dgm:cxn modelId="{83AC6D66-44AD-44D6-AC71-803AF5549DC6}" type="presParOf" srcId="{940F44B1-C0B7-49B2-A9EF-0475D6DB5A46}" destId="{B1405AA7-CD3B-4EAC-B129-7B4A96C6237A}" srcOrd="2" destOrd="0" presId="urn:microsoft.com/office/officeart/2008/layout/HorizontalMultiLevelHierarchy"/>
    <dgm:cxn modelId="{595565A3-2832-4D37-8CCA-9A9ADC41ABA2}" type="presParOf" srcId="{B1405AA7-CD3B-4EAC-B129-7B4A96C6237A}" destId="{994DDC3D-4D09-4270-91C7-724D4429B4BD}" srcOrd="0" destOrd="0" presId="urn:microsoft.com/office/officeart/2008/layout/HorizontalMultiLevelHierarchy"/>
    <dgm:cxn modelId="{2FE6BE7B-787F-499D-981D-90522332AD71}" type="presParOf" srcId="{940F44B1-C0B7-49B2-A9EF-0475D6DB5A46}" destId="{39346BF5-E5A3-497E-B72B-348DA0748C6F}" srcOrd="3" destOrd="0" presId="urn:microsoft.com/office/officeart/2008/layout/HorizontalMultiLevelHierarchy"/>
    <dgm:cxn modelId="{E3172095-4EC6-44CC-9CA7-4303E1D4CCA8}" type="presParOf" srcId="{39346BF5-E5A3-497E-B72B-348DA0748C6F}" destId="{8512C886-C1FA-46E9-9EE9-FCF718A8512C}" srcOrd="0" destOrd="0" presId="urn:microsoft.com/office/officeart/2008/layout/HorizontalMultiLevelHierarchy"/>
    <dgm:cxn modelId="{59C50643-59F2-499F-A4E6-91DA8024B528}" type="presParOf" srcId="{39346BF5-E5A3-497E-B72B-348DA0748C6F}" destId="{195D9277-824F-4FCC-BD80-5C97C0D2B922}" srcOrd="1" destOrd="0" presId="urn:microsoft.com/office/officeart/2008/layout/HorizontalMultiLevelHierarchy"/>
    <dgm:cxn modelId="{FDBDF7DC-9B13-4AB0-8A62-3EB72B7D35B4}" type="presParOf" srcId="{940F44B1-C0B7-49B2-A9EF-0475D6DB5A46}" destId="{C9BA8695-28A8-4D6B-A2CD-FFD2246FF73D}" srcOrd="4" destOrd="0" presId="urn:microsoft.com/office/officeart/2008/layout/HorizontalMultiLevelHierarchy"/>
    <dgm:cxn modelId="{18B173A7-A04F-475A-A7C4-5AF0F2CB6E75}" type="presParOf" srcId="{C9BA8695-28A8-4D6B-A2CD-FFD2246FF73D}" destId="{4820FC3C-994D-4DF7-A97B-644CA06224FD}" srcOrd="0" destOrd="0" presId="urn:microsoft.com/office/officeart/2008/layout/HorizontalMultiLevelHierarchy"/>
    <dgm:cxn modelId="{A3D63DC5-A6DC-440D-9F6A-9073B6C973A7}" type="presParOf" srcId="{940F44B1-C0B7-49B2-A9EF-0475D6DB5A46}" destId="{59C97793-ABFE-4614-8C8D-FDE113459BA8}" srcOrd="5" destOrd="0" presId="urn:microsoft.com/office/officeart/2008/layout/HorizontalMultiLevelHierarchy"/>
    <dgm:cxn modelId="{B92B6ECB-71DF-4A4F-ACF4-F67687F8E837}" type="presParOf" srcId="{59C97793-ABFE-4614-8C8D-FDE113459BA8}" destId="{20A2430E-158C-45EA-A3C6-F3656AE407B7}" srcOrd="0" destOrd="0" presId="urn:microsoft.com/office/officeart/2008/layout/HorizontalMultiLevelHierarchy"/>
    <dgm:cxn modelId="{3815C653-338B-49AA-85D5-EA3A4C8BFB62}" type="presParOf" srcId="{59C97793-ABFE-4614-8C8D-FDE113459BA8}" destId="{91819921-2B2C-4EE0-816D-1A710B432F46}" srcOrd="1" destOrd="0" presId="urn:microsoft.com/office/officeart/2008/layout/HorizontalMultiLevelHierarchy"/>
    <dgm:cxn modelId="{7B2045B7-D9AC-4A42-B08C-B17559E6CB49}" type="presParOf" srcId="{940F44B1-C0B7-49B2-A9EF-0475D6DB5A46}" destId="{DD277831-055D-4FC4-89EF-0D26A3068CEA}" srcOrd="6" destOrd="0" presId="urn:microsoft.com/office/officeart/2008/layout/HorizontalMultiLevelHierarchy"/>
    <dgm:cxn modelId="{4CFD82C5-18FA-4D82-BDEA-70AD6267989E}" type="presParOf" srcId="{DD277831-055D-4FC4-89EF-0D26A3068CEA}" destId="{64D641E6-3C23-47BC-82A3-45770FF3FA17}" srcOrd="0" destOrd="0" presId="urn:microsoft.com/office/officeart/2008/layout/HorizontalMultiLevelHierarchy"/>
    <dgm:cxn modelId="{CA09424C-BD6D-4E25-AE40-09B55C92A8EB}" type="presParOf" srcId="{940F44B1-C0B7-49B2-A9EF-0475D6DB5A46}" destId="{52808E4B-B4EC-4422-A180-6F473C1E492D}" srcOrd="7" destOrd="0" presId="urn:microsoft.com/office/officeart/2008/layout/HorizontalMultiLevelHierarchy"/>
    <dgm:cxn modelId="{A06336DB-02D7-4DA4-AB73-75BA7F616D53}" type="presParOf" srcId="{52808E4B-B4EC-4422-A180-6F473C1E492D}" destId="{650462FA-156E-4418-A5E8-6D0FC0C208B7}" srcOrd="0" destOrd="0" presId="urn:microsoft.com/office/officeart/2008/layout/HorizontalMultiLevelHierarchy"/>
    <dgm:cxn modelId="{2EDE45DE-B090-40A0-97BC-F5E57F6C859E}" type="presParOf" srcId="{52808E4B-B4EC-4422-A180-6F473C1E492D}" destId="{AB112D7A-1CCC-492B-8F49-0FA7D1D704F2}" srcOrd="1" destOrd="0" presId="urn:microsoft.com/office/officeart/2008/layout/HorizontalMultiLevelHierarchy"/>
    <dgm:cxn modelId="{D0D7918A-EE6B-4ACF-9F89-B411DA1E2A59}" type="presParOf" srcId="{BE7C0F10-9542-4D60-8309-063CE4E56CC2}" destId="{0191732E-EE59-4E35-8F1F-321F86BE159A}" srcOrd="2" destOrd="0" presId="urn:microsoft.com/office/officeart/2008/layout/HorizontalMultiLevelHierarchy"/>
    <dgm:cxn modelId="{5ED19B3F-80B8-4F19-8644-1C2A32FE27F9}" type="presParOf" srcId="{0191732E-EE59-4E35-8F1F-321F86BE159A}" destId="{37B2B746-4CEE-4866-8972-20546FCE2E8D}" srcOrd="0" destOrd="0" presId="urn:microsoft.com/office/officeart/2008/layout/HorizontalMultiLevelHierarchy"/>
    <dgm:cxn modelId="{5F25ED35-92F6-485C-829D-E562FF78AE7F}" type="presParOf" srcId="{BE7C0F10-9542-4D60-8309-063CE4E56CC2}" destId="{7D764514-C74C-4730-8C96-2F95FE546462}" srcOrd="3" destOrd="0" presId="urn:microsoft.com/office/officeart/2008/layout/HorizontalMultiLevelHierarchy"/>
    <dgm:cxn modelId="{182F47B5-653A-4E27-A651-87A8FC399017}" type="presParOf" srcId="{7D764514-C74C-4730-8C96-2F95FE546462}" destId="{F1C9DEC4-AF59-4012-902D-564D2C8E22E9}" srcOrd="0" destOrd="0" presId="urn:microsoft.com/office/officeart/2008/layout/HorizontalMultiLevelHierarchy"/>
    <dgm:cxn modelId="{02E8D42F-5543-4DFB-BCEE-007D4E06CCAA}" type="presParOf" srcId="{7D764514-C74C-4730-8C96-2F95FE546462}" destId="{FAEB7BF6-A219-4D01-9C02-344D5E6B86BC}" srcOrd="1" destOrd="0" presId="urn:microsoft.com/office/officeart/2008/layout/HorizontalMultiLevelHierarchy"/>
    <dgm:cxn modelId="{06B8DEE9-2D7D-4DE1-98AC-BE97B556CC96}" type="presParOf" srcId="{BE7C0F10-9542-4D60-8309-063CE4E56CC2}" destId="{0C7FDC87-E30E-4092-9D13-C6D092CA5FF8}" srcOrd="4" destOrd="0" presId="urn:microsoft.com/office/officeart/2008/layout/HorizontalMultiLevelHierarchy"/>
    <dgm:cxn modelId="{2005D29A-5228-4C9C-B215-8A0F3ED128C0}" type="presParOf" srcId="{0C7FDC87-E30E-4092-9D13-C6D092CA5FF8}" destId="{B36F418D-B118-44E4-8CAA-4CB744566BC5}" srcOrd="0" destOrd="0" presId="urn:microsoft.com/office/officeart/2008/layout/HorizontalMultiLevelHierarchy"/>
    <dgm:cxn modelId="{D6FCDCB0-416A-44A8-BF5F-116722059DE9}" type="presParOf" srcId="{BE7C0F10-9542-4D60-8309-063CE4E56CC2}" destId="{862AEB35-608B-458F-91F8-9785E03A4F09}" srcOrd="5" destOrd="0" presId="urn:microsoft.com/office/officeart/2008/layout/HorizontalMultiLevelHierarchy"/>
    <dgm:cxn modelId="{1BD31EE1-C8D2-44ED-A1A1-23B58FFB6FC5}" type="presParOf" srcId="{862AEB35-608B-458F-91F8-9785E03A4F09}" destId="{E84C2234-009C-4C80-82B2-C187F1CC2701}" srcOrd="0" destOrd="0" presId="urn:microsoft.com/office/officeart/2008/layout/HorizontalMultiLevelHierarchy"/>
    <dgm:cxn modelId="{9C32F873-31A0-4A2F-9836-9358CAC21EAB}" type="presParOf" srcId="{862AEB35-608B-458F-91F8-9785E03A4F09}" destId="{6E1A2F23-7B01-4184-B638-54E084ED59BB}" srcOrd="1" destOrd="0" presId="urn:microsoft.com/office/officeart/2008/layout/HorizontalMultiLevelHierarchy"/>
    <dgm:cxn modelId="{A1AB04F6-F23B-48B4-97E0-1AAB982D6950}" type="presParOf" srcId="{BE7C0F10-9542-4D60-8309-063CE4E56CC2}" destId="{2B2A9883-F9AA-44FA-A579-DDFB638F4880}" srcOrd="6" destOrd="0" presId="urn:microsoft.com/office/officeart/2008/layout/HorizontalMultiLevelHierarchy"/>
    <dgm:cxn modelId="{047B4AB0-E4C2-4D45-8AF1-19B71E0D08C9}" type="presParOf" srcId="{2B2A9883-F9AA-44FA-A579-DDFB638F4880}" destId="{0DA11DA2-27AC-4B93-A586-2491E32A723C}" srcOrd="0" destOrd="0" presId="urn:microsoft.com/office/officeart/2008/layout/HorizontalMultiLevelHierarchy"/>
    <dgm:cxn modelId="{69BD761D-45D5-4690-9BE6-858E5AE25459}" type="presParOf" srcId="{BE7C0F10-9542-4D60-8309-063CE4E56CC2}" destId="{26D7F64C-7E0F-4602-9FE1-3680BD4F7E74}" srcOrd="7" destOrd="0" presId="urn:microsoft.com/office/officeart/2008/layout/HorizontalMultiLevelHierarchy"/>
    <dgm:cxn modelId="{A8EBBDF2-F896-433F-BBCC-B64276D6296E}" type="presParOf" srcId="{26D7F64C-7E0F-4602-9FE1-3680BD4F7E74}" destId="{6BDFA490-FC5B-475E-A0C3-DE9112306093}" srcOrd="0" destOrd="0" presId="urn:microsoft.com/office/officeart/2008/layout/HorizontalMultiLevelHierarchy"/>
    <dgm:cxn modelId="{B46B596C-1D37-4481-82FF-2781BCF1A39A}" type="presParOf" srcId="{26D7F64C-7E0F-4602-9FE1-3680BD4F7E74}" destId="{3232134D-D447-4783-9E69-D502ABA16B54}" srcOrd="1" destOrd="0" presId="urn:microsoft.com/office/officeart/2008/layout/HorizontalMultiLevelHierarchy"/>
    <dgm:cxn modelId="{A14D8687-187C-4975-84A0-8B2EE54DABCA}" type="presParOf" srcId="{BE7C0F10-9542-4D60-8309-063CE4E56CC2}" destId="{4A511069-59C9-4D41-A507-07F9969953B2}" srcOrd="8" destOrd="0" presId="urn:microsoft.com/office/officeart/2008/layout/HorizontalMultiLevelHierarchy"/>
    <dgm:cxn modelId="{F8824B19-C3F4-4E3D-8F6D-09B5F2099B56}" type="presParOf" srcId="{4A511069-59C9-4D41-A507-07F9969953B2}" destId="{94E0817F-2470-4E1C-8F8C-0153041ACA82}" srcOrd="0" destOrd="0" presId="urn:microsoft.com/office/officeart/2008/layout/HorizontalMultiLevelHierarchy"/>
    <dgm:cxn modelId="{006E5CD1-48ED-40E4-9274-203EB2D86E57}" type="presParOf" srcId="{BE7C0F10-9542-4D60-8309-063CE4E56CC2}" destId="{8688BDA7-DDBE-478A-880C-FAC76E7614F0}" srcOrd="9" destOrd="0" presId="urn:microsoft.com/office/officeart/2008/layout/HorizontalMultiLevelHierarchy"/>
    <dgm:cxn modelId="{3189956C-602D-4614-8B87-70EA994FAEF8}" type="presParOf" srcId="{8688BDA7-DDBE-478A-880C-FAC76E7614F0}" destId="{CDBE1CE2-489F-4592-AF54-31CAF8B31211}" srcOrd="0" destOrd="0" presId="urn:microsoft.com/office/officeart/2008/layout/HorizontalMultiLevelHierarchy"/>
    <dgm:cxn modelId="{964B169F-10A6-4C32-B234-E2BF0C45453D}" type="presParOf" srcId="{8688BDA7-DDBE-478A-880C-FAC76E7614F0}" destId="{6A82DBFE-B247-4D4F-8D4B-2596E03BD80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33B7FD57-517D-4321-9405-0D7CE113B166}"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C20B8DB-170E-48D4-94C7-04B1D74F4E37}" type="doc">
      <dgm:prSet loTypeId="urn:microsoft.com/office/officeart/2005/8/layout/hierarchy2" loCatId="hierarchy" qsTypeId="urn:microsoft.com/office/officeart/2005/8/quickstyle/simple3" qsCatId="simple" csTypeId="urn:microsoft.com/office/officeart/2005/8/colors/colorful5" csCatId="colorful" phldr="1"/>
      <dgm:spPr/>
      <dgm:t>
        <a:bodyPr/>
        <a:lstStyle/>
        <a:p>
          <a:endParaRPr lang="es-MX"/>
        </a:p>
      </dgm:t>
    </dgm:pt>
    <dgm:pt modelId="{63CB2D90-5300-4A1B-AEF7-FCE9DD09E31E}">
      <dgm:prSet phldrT="[Texto]" custT="1"/>
      <dgm:spPr/>
      <dgm:t>
        <a:bodyPr/>
        <a:lstStyle/>
        <a:p>
          <a:pPr algn="ctr"/>
          <a:r>
            <a:rPr lang="es-MX" sz="2000" b="1" dirty="0" smtClean="0"/>
            <a:t>SISTEMA NACIONAL DE FISCALIZACIÓN          </a:t>
          </a:r>
        </a:p>
        <a:p>
          <a:pPr algn="ctr"/>
          <a:r>
            <a:rPr lang="es-MX" sz="2000" b="1" dirty="0" smtClean="0"/>
            <a:t>FUNCIONES</a:t>
          </a:r>
          <a:endParaRPr lang="es-MX" sz="20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933D53F7-AAD8-4B8B-907C-3FEEC7F93E25}">
      <dgm:prSet phldrT="[Texto]" custT="1"/>
      <dgm:spPr/>
      <dgm:t>
        <a:bodyPr vert="horz"/>
        <a:lstStyle/>
        <a:p>
          <a:pPr algn="ctr"/>
          <a:r>
            <a:rPr lang="es-MX" sz="2000" b="1" dirty="0" smtClean="0"/>
            <a:t>DISEÑO, APROBACIÓN Y PROMOCIÓN DE LAS POLÍTICAS GENÉRALES EN LA MATERIA</a:t>
          </a:r>
          <a:endParaRPr lang="es-MX" sz="2000" b="1" dirty="0"/>
        </a:p>
      </dgm:t>
    </dgm:pt>
    <dgm:pt modelId="{26059DF0-C95C-4044-9772-78C193EC36AB}" type="parTrans" cxnId="{754BF548-2C24-4477-9046-83D20C1CFBCD}">
      <dgm:prSet/>
      <dgm:spPr/>
      <dgm:t>
        <a:bodyPr/>
        <a:lstStyle/>
        <a:p>
          <a:endParaRPr lang="es-MX"/>
        </a:p>
      </dgm:t>
    </dgm:pt>
    <dgm:pt modelId="{E6CBCBD4-B60E-48DA-89DF-457F78591F10}" type="sibTrans" cxnId="{754BF548-2C24-4477-9046-83D20C1CFBCD}">
      <dgm:prSet/>
      <dgm:spPr/>
      <dgm:t>
        <a:bodyPr/>
        <a:lstStyle/>
        <a:p>
          <a:endParaRPr lang="es-MX"/>
        </a:p>
      </dgm:t>
    </dgm:pt>
    <dgm:pt modelId="{570FD689-7776-4E02-8AF7-D1FC5183F0A8}">
      <dgm:prSet phldrT="[Texto]" custT="1"/>
      <dgm:spPr/>
      <dgm:t>
        <a:bodyPr vert="horz"/>
        <a:lstStyle/>
        <a:p>
          <a:pPr algn="ctr"/>
          <a:r>
            <a:rPr lang="es-MX" sz="2000" b="1" dirty="0" smtClean="0"/>
            <a:t>INSTRUMENTACIÓN DE MECANISMO DE COORDINACIÓN Y DE INTERCAMBIO DE INFORMACIÓN</a:t>
          </a:r>
        </a:p>
      </dgm:t>
    </dgm:pt>
    <dgm:pt modelId="{79D395DB-39BF-419F-84FE-814305064BAF}" type="parTrans" cxnId="{4234A3D4-05F8-44DF-BF0F-AACD0F3A9164}">
      <dgm:prSet/>
      <dgm:spPr/>
      <dgm:t>
        <a:bodyPr/>
        <a:lstStyle/>
        <a:p>
          <a:endParaRPr lang="es-MX"/>
        </a:p>
      </dgm:t>
    </dgm:pt>
    <dgm:pt modelId="{464E737B-4097-4150-9B3F-CA6ADDDEFD44}" type="sibTrans" cxnId="{4234A3D4-05F8-44DF-BF0F-AACD0F3A9164}">
      <dgm:prSet/>
      <dgm:spPr/>
      <dgm:t>
        <a:bodyPr/>
        <a:lstStyle/>
        <a:p>
          <a:endParaRPr lang="es-MX"/>
        </a:p>
      </dgm:t>
    </dgm:pt>
    <dgm:pt modelId="{D526D554-B260-46B9-A2A2-4FB09D75E4B5}">
      <dgm:prSet phldrT="[Texto]" custT="1"/>
      <dgm:spPr/>
      <dgm:t>
        <a:bodyPr vert="horz"/>
        <a:lstStyle/>
        <a:p>
          <a:pPr algn="ctr"/>
          <a:r>
            <a:rPr lang="es-MX" sz="2000" b="1" dirty="0" smtClean="0"/>
            <a:t>EMISIÓN DE LINEAMIENTOS PARA LA MEJORA INSTITUCIONAL</a:t>
          </a:r>
        </a:p>
      </dgm:t>
    </dgm:pt>
    <dgm:pt modelId="{CBB1C3B7-9D38-4849-B250-EF4C3B4DE5CD}" type="parTrans" cxnId="{F9EBF04D-DF42-474F-9E59-51C172D22CD0}">
      <dgm:prSet/>
      <dgm:spPr/>
      <dgm:t>
        <a:bodyPr/>
        <a:lstStyle/>
        <a:p>
          <a:endParaRPr lang="es-MX"/>
        </a:p>
      </dgm:t>
    </dgm:pt>
    <dgm:pt modelId="{A730ECFE-3960-45C8-BB8F-E085281511A5}" type="sibTrans" cxnId="{F9EBF04D-DF42-474F-9E59-51C172D22CD0}">
      <dgm:prSet/>
      <dgm:spPr/>
      <dgm:t>
        <a:bodyPr/>
        <a:lstStyle/>
        <a:p>
          <a:endParaRPr lang="es-MX"/>
        </a:p>
      </dgm:t>
    </dgm:pt>
    <dgm:pt modelId="{45397B39-D843-48A5-A416-66CFE743B8AB}">
      <dgm:prSet phldrT="[Texto]" custT="1"/>
      <dgm:spPr/>
      <dgm:t>
        <a:bodyPr vert="horz"/>
        <a:lstStyle/>
        <a:p>
          <a:pPr algn="ctr"/>
          <a:r>
            <a:rPr lang="es-MX" sz="2000" b="1" dirty="0" smtClean="0"/>
            <a:t>APROBACIÓN DE NORMAS PROFESIONALES HOMOLOGADAS PARA LA FISCALIZACIÓN</a:t>
          </a:r>
        </a:p>
        <a:p>
          <a:pPr algn="ctr"/>
          <a:r>
            <a:rPr lang="es-MX" sz="1600" b="1" dirty="0" smtClean="0"/>
            <a:t> </a:t>
          </a:r>
        </a:p>
      </dgm:t>
    </dgm:pt>
    <dgm:pt modelId="{1897CC22-6B24-465F-AD46-6F2ADB39CC0F}" type="parTrans" cxnId="{7B1E7693-F7A0-494A-B7EF-078F28DCA983}">
      <dgm:prSet/>
      <dgm:spPr/>
      <dgm:t>
        <a:bodyPr/>
        <a:lstStyle/>
        <a:p>
          <a:endParaRPr lang="es-MX"/>
        </a:p>
      </dgm:t>
    </dgm:pt>
    <dgm:pt modelId="{223C9AE7-A5E4-4060-B6B4-63588BAF1C41}" type="sibTrans" cxnId="{7B1E7693-F7A0-494A-B7EF-078F28DCA983}">
      <dgm:prSet/>
      <dgm:spPr/>
      <dgm:t>
        <a:bodyPr/>
        <a:lstStyle/>
        <a:p>
          <a:endParaRPr lang="es-MX"/>
        </a:p>
      </dgm:t>
    </dgm:pt>
    <dgm:pt modelId="{D0BA85A9-B3F5-473C-B06C-411A6B361228}" type="pres">
      <dgm:prSet presAssocID="{0C20B8DB-170E-48D4-94C7-04B1D74F4E37}" presName="diagram" presStyleCnt="0">
        <dgm:presLayoutVars>
          <dgm:chPref val="1"/>
          <dgm:dir/>
          <dgm:animOne val="branch"/>
          <dgm:animLvl val="lvl"/>
          <dgm:resizeHandles val="exact"/>
        </dgm:presLayoutVars>
      </dgm:prSet>
      <dgm:spPr/>
      <dgm:t>
        <a:bodyPr/>
        <a:lstStyle/>
        <a:p>
          <a:endParaRPr lang="es-MX"/>
        </a:p>
      </dgm:t>
    </dgm:pt>
    <dgm:pt modelId="{0C7C8284-BD89-48B7-9FF9-DA176407D5C9}" type="pres">
      <dgm:prSet presAssocID="{63CB2D90-5300-4A1B-AEF7-FCE9DD09E31E}" presName="root1" presStyleCnt="0"/>
      <dgm:spPr/>
      <dgm:t>
        <a:bodyPr/>
        <a:lstStyle/>
        <a:p>
          <a:endParaRPr lang="es-MX"/>
        </a:p>
      </dgm:t>
    </dgm:pt>
    <dgm:pt modelId="{172D54B5-1813-4167-B83F-49FD5817C996}" type="pres">
      <dgm:prSet presAssocID="{63CB2D90-5300-4A1B-AEF7-FCE9DD09E31E}" presName="LevelOneTextNode" presStyleLbl="node0" presStyleIdx="0" presStyleCnt="1" custLinFactNeighborX="-19403" custLinFactNeighborY="-1778">
        <dgm:presLayoutVars>
          <dgm:chPref val="3"/>
        </dgm:presLayoutVars>
      </dgm:prSet>
      <dgm:spPr/>
      <dgm:t>
        <a:bodyPr/>
        <a:lstStyle/>
        <a:p>
          <a:endParaRPr lang="es-MX"/>
        </a:p>
      </dgm:t>
    </dgm:pt>
    <dgm:pt modelId="{210175EA-EBD4-4497-B048-28C215597697}" type="pres">
      <dgm:prSet presAssocID="{63CB2D90-5300-4A1B-AEF7-FCE9DD09E31E}" presName="level2hierChild" presStyleCnt="0"/>
      <dgm:spPr/>
      <dgm:t>
        <a:bodyPr/>
        <a:lstStyle/>
        <a:p>
          <a:endParaRPr lang="es-MX"/>
        </a:p>
      </dgm:t>
    </dgm:pt>
    <dgm:pt modelId="{33273AFE-E9B0-404B-B8CB-414AB499B44D}" type="pres">
      <dgm:prSet presAssocID="{26059DF0-C95C-4044-9772-78C193EC36AB}" presName="conn2-1" presStyleLbl="parChTrans1D2" presStyleIdx="0" presStyleCnt="4"/>
      <dgm:spPr/>
      <dgm:t>
        <a:bodyPr/>
        <a:lstStyle/>
        <a:p>
          <a:endParaRPr lang="es-MX"/>
        </a:p>
      </dgm:t>
    </dgm:pt>
    <dgm:pt modelId="{FAECC0EA-CE82-426D-A99A-90C4F1BA0C50}" type="pres">
      <dgm:prSet presAssocID="{26059DF0-C95C-4044-9772-78C193EC36AB}" presName="connTx" presStyleLbl="parChTrans1D2" presStyleIdx="0" presStyleCnt="4"/>
      <dgm:spPr/>
      <dgm:t>
        <a:bodyPr/>
        <a:lstStyle/>
        <a:p>
          <a:endParaRPr lang="es-MX"/>
        </a:p>
      </dgm:t>
    </dgm:pt>
    <dgm:pt modelId="{23D93081-AEF8-4455-A065-1C42A586E17B}" type="pres">
      <dgm:prSet presAssocID="{933D53F7-AAD8-4B8B-907C-3FEEC7F93E25}" presName="root2" presStyleCnt="0"/>
      <dgm:spPr/>
    </dgm:pt>
    <dgm:pt modelId="{4C368F13-6BD1-42B6-8B01-2D542BE3A246}" type="pres">
      <dgm:prSet presAssocID="{933D53F7-AAD8-4B8B-907C-3FEEC7F93E25}" presName="LevelTwoTextNode" presStyleLbl="node2" presStyleIdx="0" presStyleCnt="4" custScaleX="173394">
        <dgm:presLayoutVars>
          <dgm:chPref val="3"/>
        </dgm:presLayoutVars>
      </dgm:prSet>
      <dgm:spPr/>
      <dgm:t>
        <a:bodyPr/>
        <a:lstStyle/>
        <a:p>
          <a:endParaRPr lang="es-MX"/>
        </a:p>
      </dgm:t>
    </dgm:pt>
    <dgm:pt modelId="{3C60988B-37A2-4EB8-AA76-D0159819EE59}" type="pres">
      <dgm:prSet presAssocID="{933D53F7-AAD8-4B8B-907C-3FEEC7F93E25}" presName="level3hierChild" presStyleCnt="0"/>
      <dgm:spPr/>
    </dgm:pt>
    <dgm:pt modelId="{BD8720CC-925D-404A-A109-C03889FD59F1}" type="pres">
      <dgm:prSet presAssocID="{79D395DB-39BF-419F-84FE-814305064BAF}" presName="conn2-1" presStyleLbl="parChTrans1D2" presStyleIdx="1" presStyleCnt="4"/>
      <dgm:spPr/>
      <dgm:t>
        <a:bodyPr/>
        <a:lstStyle/>
        <a:p>
          <a:endParaRPr lang="es-MX"/>
        </a:p>
      </dgm:t>
    </dgm:pt>
    <dgm:pt modelId="{EC276420-7692-41B0-A6B6-F331D42001DC}" type="pres">
      <dgm:prSet presAssocID="{79D395DB-39BF-419F-84FE-814305064BAF}" presName="connTx" presStyleLbl="parChTrans1D2" presStyleIdx="1" presStyleCnt="4"/>
      <dgm:spPr/>
      <dgm:t>
        <a:bodyPr/>
        <a:lstStyle/>
        <a:p>
          <a:endParaRPr lang="es-MX"/>
        </a:p>
      </dgm:t>
    </dgm:pt>
    <dgm:pt modelId="{42B736A5-9C72-4034-B989-691FD074A317}" type="pres">
      <dgm:prSet presAssocID="{570FD689-7776-4E02-8AF7-D1FC5183F0A8}" presName="root2" presStyleCnt="0"/>
      <dgm:spPr/>
    </dgm:pt>
    <dgm:pt modelId="{EC5A0202-C481-4F9D-818D-A28C6F1B9753}" type="pres">
      <dgm:prSet presAssocID="{570FD689-7776-4E02-8AF7-D1FC5183F0A8}" presName="LevelTwoTextNode" presStyleLbl="node2" presStyleIdx="1" presStyleCnt="4" custScaleX="173394">
        <dgm:presLayoutVars>
          <dgm:chPref val="3"/>
        </dgm:presLayoutVars>
      </dgm:prSet>
      <dgm:spPr/>
      <dgm:t>
        <a:bodyPr/>
        <a:lstStyle/>
        <a:p>
          <a:endParaRPr lang="es-MX"/>
        </a:p>
      </dgm:t>
    </dgm:pt>
    <dgm:pt modelId="{7DC38464-56B8-48B3-A4EA-424FB7D31F13}" type="pres">
      <dgm:prSet presAssocID="{570FD689-7776-4E02-8AF7-D1FC5183F0A8}" presName="level3hierChild" presStyleCnt="0"/>
      <dgm:spPr/>
    </dgm:pt>
    <dgm:pt modelId="{04B873D7-5A3F-4157-8563-C2A4596C457D}" type="pres">
      <dgm:prSet presAssocID="{CBB1C3B7-9D38-4849-B250-EF4C3B4DE5CD}" presName="conn2-1" presStyleLbl="parChTrans1D2" presStyleIdx="2" presStyleCnt="4"/>
      <dgm:spPr/>
      <dgm:t>
        <a:bodyPr/>
        <a:lstStyle/>
        <a:p>
          <a:endParaRPr lang="es-MX"/>
        </a:p>
      </dgm:t>
    </dgm:pt>
    <dgm:pt modelId="{B8BFB50C-FAB4-4BCE-9D73-C196FD99269E}" type="pres">
      <dgm:prSet presAssocID="{CBB1C3B7-9D38-4849-B250-EF4C3B4DE5CD}" presName="connTx" presStyleLbl="parChTrans1D2" presStyleIdx="2" presStyleCnt="4"/>
      <dgm:spPr/>
      <dgm:t>
        <a:bodyPr/>
        <a:lstStyle/>
        <a:p>
          <a:endParaRPr lang="es-MX"/>
        </a:p>
      </dgm:t>
    </dgm:pt>
    <dgm:pt modelId="{D2590D94-C137-48DA-8FBE-559985B1B01B}" type="pres">
      <dgm:prSet presAssocID="{D526D554-B260-46B9-A2A2-4FB09D75E4B5}" presName="root2" presStyleCnt="0"/>
      <dgm:spPr/>
    </dgm:pt>
    <dgm:pt modelId="{3DD883DE-8AB2-4228-BB1A-07374CB5AA05}" type="pres">
      <dgm:prSet presAssocID="{D526D554-B260-46B9-A2A2-4FB09D75E4B5}" presName="LevelTwoTextNode" presStyleLbl="node2" presStyleIdx="2" presStyleCnt="4" custScaleX="173394">
        <dgm:presLayoutVars>
          <dgm:chPref val="3"/>
        </dgm:presLayoutVars>
      </dgm:prSet>
      <dgm:spPr/>
      <dgm:t>
        <a:bodyPr/>
        <a:lstStyle/>
        <a:p>
          <a:endParaRPr lang="es-MX"/>
        </a:p>
      </dgm:t>
    </dgm:pt>
    <dgm:pt modelId="{75205B2C-BE1F-4CA5-BA43-434A5624FB75}" type="pres">
      <dgm:prSet presAssocID="{D526D554-B260-46B9-A2A2-4FB09D75E4B5}" presName="level3hierChild" presStyleCnt="0"/>
      <dgm:spPr/>
    </dgm:pt>
    <dgm:pt modelId="{29A08493-1247-4CEA-91A5-0951C339C83F}" type="pres">
      <dgm:prSet presAssocID="{1897CC22-6B24-465F-AD46-6F2ADB39CC0F}" presName="conn2-1" presStyleLbl="parChTrans1D2" presStyleIdx="3" presStyleCnt="4"/>
      <dgm:spPr/>
      <dgm:t>
        <a:bodyPr/>
        <a:lstStyle/>
        <a:p>
          <a:endParaRPr lang="es-MX"/>
        </a:p>
      </dgm:t>
    </dgm:pt>
    <dgm:pt modelId="{B426F7AB-1DD4-4D6A-87FC-F1E0E5E54C0A}" type="pres">
      <dgm:prSet presAssocID="{1897CC22-6B24-465F-AD46-6F2ADB39CC0F}" presName="connTx" presStyleLbl="parChTrans1D2" presStyleIdx="3" presStyleCnt="4"/>
      <dgm:spPr/>
      <dgm:t>
        <a:bodyPr/>
        <a:lstStyle/>
        <a:p>
          <a:endParaRPr lang="es-MX"/>
        </a:p>
      </dgm:t>
    </dgm:pt>
    <dgm:pt modelId="{ECD7B524-BA09-4F3D-9AC9-3855FF7CBF9D}" type="pres">
      <dgm:prSet presAssocID="{45397B39-D843-48A5-A416-66CFE743B8AB}" presName="root2" presStyleCnt="0"/>
      <dgm:spPr/>
    </dgm:pt>
    <dgm:pt modelId="{A73A737E-ADBF-40A2-BAC6-9070EBFA7172}" type="pres">
      <dgm:prSet presAssocID="{45397B39-D843-48A5-A416-66CFE743B8AB}" presName="LevelTwoTextNode" presStyleLbl="node2" presStyleIdx="3" presStyleCnt="4" custScaleX="173394" custScaleY="117374">
        <dgm:presLayoutVars>
          <dgm:chPref val="3"/>
        </dgm:presLayoutVars>
      </dgm:prSet>
      <dgm:spPr/>
      <dgm:t>
        <a:bodyPr/>
        <a:lstStyle/>
        <a:p>
          <a:endParaRPr lang="es-MX"/>
        </a:p>
      </dgm:t>
    </dgm:pt>
    <dgm:pt modelId="{B723DD76-C3BA-4821-BFDC-0C8EB502943F}" type="pres">
      <dgm:prSet presAssocID="{45397B39-D843-48A5-A416-66CFE743B8AB}" presName="level3hierChild" presStyleCnt="0"/>
      <dgm:spPr/>
    </dgm:pt>
  </dgm:ptLst>
  <dgm:cxnLst>
    <dgm:cxn modelId="{9941FC31-DDD5-4B69-BD4B-85692DC41B83}" type="presOf" srcId="{933D53F7-AAD8-4B8B-907C-3FEEC7F93E25}" destId="{4C368F13-6BD1-42B6-8B01-2D542BE3A246}" srcOrd="0" destOrd="0" presId="urn:microsoft.com/office/officeart/2005/8/layout/hierarchy2"/>
    <dgm:cxn modelId="{C043CE2B-A882-4894-845C-E830F2409914}" type="presOf" srcId="{1897CC22-6B24-465F-AD46-6F2ADB39CC0F}" destId="{B426F7AB-1DD4-4D6A-87FC-F1E0E5E54C0A}" srcOrd="1" destOrd="0" presId="urn:microsoft.com/office/officeart/2005/8/layout/hierarchy2"/>
    <dgm:cxn modelId="{8FE3D33C-7001-4123-B818-016B0FE576B9}" type="presOf" srcId="{0C20B8DB-170E-48D4-94C7-04B1D74F4E37}" destId="{D0BA85A9-B3F5-473C-B06C-411A6B361228}" srcOrd="0" destOrd="0" presId="urn:microsoft.com/office/officeart/2005/8/layout/hierarchy2"/>
    <dgm:cxn modelId="{754BF548-2C24-4477-9046-83D20C1CFBCD}" srcId="{63CB2D90-5300-4A1B-AEF7-FCE9DD09E31E}" destId="{933D53F7-AAD8-4B8B-907C-3FEEC7F93E25}" srcOrd="0" destOrd="0" parTransId="{26059DF0-C95C-4044-9772-78C193EC36AB}" sibTransId="{E6CBCBD4-B60E-48DA-89DF-457F78591F10}"/>
    <dgm:cxn modelId="{235B4236-AA90-4E76-B5ED-AD04DFBB4193}" type="presOf" srcId="{45397B39-D843-48A5-A416-66CFE743B8AB}" destId="{A73A737E-ADBF-40A2-BAC6-9070EBFA7172}" srcOrd="0" destOrd="0" presId="urn:microsoft.com/office/officeart/2005/8/layout/hierarchy2"/>
    <dgm:cxn modelId="{C08BF7CE-44A6-4429-AB19-E5D774774774}" type="presOf" srcId="{D526D554-B260-46B9-A2A2-4FB09D75E4B5}" destId="{3DD883DE-8AB2-4228-BB1A-07374CB5AA05}" srcOrd="0" destOrd="0" presId="urn:microsoft.com/office/officeart/2005/8/layout/hierarchy2"/>
    <dgm:cxn modelId="{7B1E7693-F7A0-494A-B7EF-078F28DCA983}" srcId="{63CB2D90-5300-4A1B-AEF7-FCE9DD09E31E}" destId="{45397B39-D843-48A5-A416-66CFE743B8AB}" srcOrd="3" destOrd="0" parTransId="{1897CC22-6B24-465F-AD46-6F2ADB39CC0F}" sibTransId="{223C9AE7-A5E4-4060-B6B4-63588BAF1C41}"/>
    <dgm:cxn modelId="{7CBB9DD9-E292-4461-9B51-EBA561DD862F}" type="presOf" srcId="{79D395DB-39BF-419F-84FE-814305064BAF}" destId="{BD8720CC-925D-404A-A109-C03889FD59F1}" srcOrd="0" destOrd="0" presId="urn:microsoft.com/office/officeart/2005/8/layout/hierarchy2"/>
    <dgm:cxn modelId="{D2D4E1BB-8383-4BF1-BAB4-F4C44CA480BD}" type="presOf" srcId="{63CB2D90-5300-4A1B-AEF7-FCE9DD09E31E}" destId="{172D54B5-1813-4167-B83F-49FD5817C996}" srcOrd="0" destOrd="0" presId="urn:microsoft.com/office/officeart/2005/8/layout/hierarchy2"/>
    <dgm:cxn modelId="{E335E938-B600-400D-A0A0-3D426E04462C}" srcId="{0C20B8DB-170E-48D4-94C7-04B1D74F4E37}" destId="{63CB2D90-5300-4A1B-AEF7-FCE9DD09E31E}" srcOrd="0" destOrd="0" parTransId="{9294C19F-DB58-41F6-B2C0-B46668ACB845}" sibTransId="{F4CAD492-0198-4D2C-AE2B-B83268F407AB}"/>
    <dgm:cxn modelId="{B2BFF417-63A5-49AF-B479-A28691FB73DF}" type="presOf" srcId="{570FD689-7776-4E02-8AF7-D1FC5183F0A8}" destId="{EC5A0202-C481-4F9D-818D-A28C6F1B9753}" srcOrd="0" destOrd="0" presId="urn:microsoft.com/office/officeart/2005/8/layout/hierarchy2"/>
    <dgm:cxn modelId="{7141F749-92FF-4062-A59B-86472853DD66}" type="presOf" srcId="{1897CC22-6B24-465F-AD46-6F2ADB39CC0F}" destId="{29A08493-1247-4CEA-91A5-0951C339C83F}" srcOrd="0" destOrd="0" presId="urn:microsoft.com/office/officeart/2005/8/layout/hierarchy2"/>
    <dgm:cxn modelId="{2A6FD2B2-D5A5-470E-87CD-B7F5A0ACECE1}" type="presOf" srcId="{79D395DB-39BF-419F-84FE-814305064BAF}" destId="{EC276420-7692-41B0-A6B6-F331D42001DC}" srcOrd="1" destOrd="0" presId="urn:microsoft.com/office/officeart/2005/8/layout/hierarchy2"/>
    <dgm:cxn modelId="{F9EBF04D-DF42-474F-9E59-51C172D22CD0}" srcId="{63CB2D90-5300-4A1B-AEF7-FCE9DD09E31E}" destId="{D526D554-B260-46B9-A2A2-4FB09D75E4B5}" srcOrd="2" destOrd="0" parTransId="{CBB1C3B7-9D38-4849-B250-EF4C3B4DE5CD}" sibTransId="{A730ECFE-3960-45C8-BB8F-E085281511A5}"/>
    <dgm:cxn modelId="{4234A3D4-05F8-44DF-BF0F-AACD0F3A9164}" srcId="{63CB2D90-5300-4A1B-AEF7-FCE9DD09E31E}" destId="{570FD689-7776-4E02-8AF7-D1FC5183F0A8}" srcOrd="1" destOrd="0" parTransId="{79D395DB-39BF-419F-84FE-814305064BAF}" sibTransId="{464E737B-4097-4150-9B3F-CA6ADDDEFD44}"/>
    <dgm:cxn modelId="{AADEE089-1B8D-4B0D-B1EE-50FD403483EF}" type="presOf" srcId="{26059DF0-C95C-4044-9772-78C193EC36AB}" destId="{33273AFE-E9B0-404B-B8CB-414AB499B44D}" srcOrd="0" destOrd="0" presId="urn:microsoft.com/office/officeart/2005/8/layout/hierarchy2"/>
    <dgm:cxn modelId="{EFC4A3C0-73AE-4911-97BC-DB9BA9F0EBBA}" type="presOf" srcId="{CBB1C3B7-9D38-4849-B250-EF4C3B4DE5CD}" destId="{04B873D7-5A3F-4157-8563-C2A4596C457D}" srcOrd="0" destOrd="0" presId="urn:microsoft.com/office/officeart/2005/8/layout/hierarchy2"/>
    <dgm:cxn modelId="{BF4F5E76-373C-4562-8B61-FBED81BA9311}" type="presOf" srcId="{26059DF0-C95C-4044-9772-78C193EC36AB}" destId="{FAECC0EA-CE82-426D-A99A-90C4F1BA0C50}" srcOrd="1" destOrd="0" presId="urn:microsoft.com/office/officeart/2005/8/layout/hierarchy2"/>
    <dgm:cxn modelId="{9AC083C2-98FB-4E4F-93E4-937A794F60D8}" type="presOf" srcId="{CBB1C3B7-9D38-4849-B250-EF4C3B4DE5CD}" destId="{B8BFB50C-FAB4-4BCE-9D73-C196FD99269E}" srcOrd="1" destOrd="0" presId="urn:microsoft.com/office/officeart/2005/8/layout/hierarchy2"/>
    <dgm:cxn modelId="{03344259-38B2-42B6-985F-ECE9C72228D6}" type="presParOf" srcId="{D0BA85A9-B3F5-473C-B06C-411A6B361228}" destId="{0C7C8284-BD89-48B7-9FF9-DA176407D5C9}" srcOrd="0" destOrd="0" presId="urn:microsoft.com/office/officeart/2005/8/layout/hierarchy2"/>
    <dgm:cxn modelId="{1BA79EC7-6219-49E9-9083-8598ECC6E633}" type="presParOf" srcId="{0C7C8284-BD89-48B7-9FF9-DA176407D5C9}" destId="{172D54B5-1813-4167-B83F-49FD5817C996}" srcOrd="0" destOrd="0" presId="urn:microsoft.com/office/officeart/2005/8/layout/hierarchy2"/>
    <dgm:cxn modelId="{61FEE5FB-5D5D-4622-952D-7ABA203D0B5F}" type="presParOf" srcId="{0C7C8284-BD89-48B7-9FF9-DA176407D5C9}" destId="{210175EA-EBD4-4497-B048-28C215597697}" srcOrd="1" destOrd="0" presId="urn:microsoft.com/office/officeart/2005/8/layout/hierarchy2"/>
    <dgm:cxn modelId="{A748D42B-E8E4-41E3-8F2F-ACF38A219EA1}" type="presParOf" srcId="{210175EA-EBD4-4497-B048-28C215597697}" destId="{33273AFE-E9B0-404B-B8CB-414AB499B44D}" srcOrd="0" destOrd="0" presId="urn:microsoft.com/office/officeart/2005/8/layout/hierarchy2"/>
    <dgm:cxn modelId="{4729EFAF-2E69-422D-A626-DE58B8D410B3}" type="presParOf" srcId="{33273AFE-E9B0-404B-B8CB-414AB499B44D}" destId="{FAECC0EA-CE82-426D-A99A-90C4F1BA0C50}" srcOrd="0" destOrd="0" presId="urn:microsoft.com/office/officeart/2005/8/layout/hierarchy2"/>
    <dgm:cxn modelId="{D3BD966B-ABA1-456A-BDC6-1C6B96B75A2B}" type="presParOf" srcId="{210175EA-EBD4-4497-B048-28C215597697}" destId="{23D93081-AEF8-4455-A065-1C42A586E17B}" srcOrd="1" destOrd="0" presId="urn:microsoft.com/office/officeart/2005/8/layout/hierarchy2"/>
    <dgm:cxn modelId="{2FBF7544-668B-4521-B730-1E427CD6F03D}" type="presParOf" srcId="{23D93081-AEF8-4455-A065-1C42A586E17B}" destId="{4C368F13-6BD1-42B6-8B01-2D542BE3A246}" srcOrd="0" destOrd="0" presId="urn:microsoft.com/office/officeart/2005/8/layout/hierarchy2"/>
    <dgm:cxn modelId="{F51CABF5-994E-47CD-B07B-1292CAB1A80C}" type="presParOf" srcId="{23D93081-AEF8-4455-A065-1C42A586E17B}" destId="{3C60988B-37A2-4EB8-AA76-D0159819EE59}" srcOrd="1" destOrd="0" presId="urn:microsoft.com/office/officeart/2005/8/layout/hierarchy2"/>
    <dgm:cxn modelId="{A7E908EF-AD44-4F01-A53A-73F49A03CE1D}" type="presParOf" srcId="{210175EA-EBD4-4497-B048-28C215597697}" destId="{BD8720CC-925D-404A-A109-C03889FD59F1}" srcOrd="2" destOrd="0" presId="urn:microsoft.com/office/officeart/2005/8/layout/hierarchy2"/>
    <dgm:cxn modelId="{FAE02BEA-655C-4BB9-A2D3-D4590C4AEE68}" type="presParOf" srcId="{BD8720CC-925D-404A-A109-C03889FD59F1}" destId="{EC276420-7692-41B0-A6B6-F331D42001DC}" srcOrd="0" destOrd="0" presId="urn:microsoft.com/office/officeart/2005/8/layout/hierarchy2"/>
    <dgm:cxn modelId="{9B5586FA-505C-428D-8B0D-215884EFB22C}" type="presParOf" srcId="{210175EA-EBD4-4497-B048-28C215597697}" destId="{42B736A5-9C72-4034-B989-691FD074A317}" srcOrd="3" destOrd="0" presId="urn:microsoft.com/office/officeart/2005/8/layout/hierarchy2"/>
    <dgm:cxn modelId="{A996C5EC-21E6-4945-9D45-8D6ED912E81F}" type="presParOf" srcId="{42B736A5-9C72-4034-B989-691FD074A317}" destId="{EC5A0202-C481-4F9D-818D-A28C6F1B9753}" srcOrd="0" destOrd="0" presId="urn:microsoft.com/office/officeart/2005/8/layout/hierarchy2"/>
    <dgm:cxn modelId="{3AABD745-A8AC-4AE7-B57E-B57569F88B95}" type="presParOf" srcId="{42B736A5-9C72-4034-B989-691FD074A317}" destId="{7DC38464-56B8-48B3-A4EA-424FB7D31F13}" srcOrd="1" destOrd="0" presId="urn:microsoft.com/office/officeart/2005/8/layout/hierarchy2"/>
    <dgm:cxn modelId="{33F495F2-1B0E-4BB1-8895-969374571137}" type="presParOf" srcId="{210175EA-EBD4-4497-B048-28C215597697}" destId="{04B873D7-5A3F-4157-8563-C2A4596C457D}" srcOrd="4" destOrd="0" presId="urn:microsoft.com/office/officeart/2005/8/layout/hierarchy2"/>
    <dgm:cxn modelId="{601A9D73-1CF3-4F9B-82E7-09E9195BB122}" type="presParOf" srcId="{04B873D7-5A3F-4157-8563-C2A4596C457D}" destId="{B8BFB50C-FAB4-4BCE-9D73-C196FD99269E}" srcOrd="0" destOrd="0" presId="urn:microsoft.com/office/officeart/2005/8/layout/hierarchy2"/>
    <dgm:cxn modelId="{201A86A8-23D1-4C65-93E8-2442C3F9FC31}" type="presParOf" srcId="{210175EA-EBD4-4497-B048-28C215597697}" destId="{D2590D94-C137-48DA-8FBE-559985B1B01B}" srcOrd="5" destOrd="0" presId="urn:microsoft.com/office/officeart/2005/8/layout/hierarchy2"/>
    <dgm:cxn modelId="{F5FBCCF9-6914-4648-B5D8-E77C1F767145}" type="presParOf" srcId="{D2590D94-C137-48DA-8FBE-559985B1B01B}" destId="{3DD883DE-8AB2-4228-BB1A-07374CB5AA05}" srcOrd="0" destOrd="0" presId="urn:microsoft.com/office/officeart/2005/8/layout/hierarchy2"/>
    <dgm:cxn modelId="{0C3E6126-4750-4218-8DC4-F3CD503C6EFD}" type="presParOf" srcId="{D2590D94-C137-48DA-8FBE-559985B1B01B}" destId="{75205B2C-BE1F-4CA5-BA43-434A5624FB75}" srcOrd="1" destOrd="0" presId="urn:microsoft.com/office/officeart/2005/8/layout/hierarchy2"/>
    <dgm:cxn modelId="{769F8565-34F4-4010-9059-F2DEAF01D00C}" type="presParOf" srcId="{210175EA-EBD4-4497-B048-28C215597697}" destId="{29A08493-1247-4CEA-91A5-0951C339C83F}" srcOrd="6" destOrd="0" presId="urn:microsoft.com/office/officeart/2005/8/layout/hierarchy2"/>
    <dgm:cxn modelId="{1EBF0429-B431-4025-974B-44D94FDD4640}" type="presParOf" srcId="{29A08493-1247-4CEA-91A5-0951C339C83F}" destId="{B426F7AB-1DD4-4D6A-87FC-F1E0E5E54C0A}" srcOrd="0" destOrd="0" presId="urn:microsoft.com/office/officeart/2005/8/layout/hierarchy2"/>
    <dgm:cxn modelId="{A5D67A81-A3EB-492D-B517-67731F231F23}" type="presParOf" srcId="{210175EA-EBD4-4497-B048-28C215597697}" destId="{ECD7B524-BA09-4F3D-9AC9-3855FF7CBF9D}" srcOrd="7" destOrd="0" presId="urn:microsoft.com/office/officeart/2005/8/layout/hierarchy2"/>
    <dgm:cxn modelId="{D2943FB4-F8C7-4628-B6EF-E94EC707E3B8}" type="presParOf" srcId="{ECD7B524-BA09-4F3D-9AC9-3855FF7CBF9D}" destId="{A73A737E-ADBF-40A2-BAC6-9070EBFA7172}" srcOrd="0" destOrd="0" presId="urn:microsoft.com/office/officeart/2005/8/layout/hierarchy2"/>
    <dgm:cxn modelId="{217D21DE-951E-49C2-9594-5527CEC1C6AC}" type="presParOf" srcId="{ECD7B524-BA09-4F3D-9AC9-3855FF7CBF9D}" destId="{B723DD76-C3BA-4821-BFDC-0C8EB502943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DB126CD9-5B03-48BF-B13F-D28154917BB4}"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C20B8DB-170E-48D4-94C7-04B1D74F4E37}" type="doc">
      <dgm:prSet loTypeId="urn:microsoft.com/office/officeart/2005/8/layout/hierarchy2" loCatId="hierarchy" qsTypeId="urn:microsoft.com/office/officeart/2005/8/quickstyle/simple3" qsCatId="simple" csTypeId="urn:microsoft.com/office/officeart/2005/8/colors/colorful5" csCatId="colorful" phldr="1"/>
      <dgm:spPr/>
      <dgm:t>
        <a:bodyPr/>
        <a:lstStyle/>
        <a:p>
          <a:endParaRPr lang="es-MX"/>
        </a:p>
      </dgm:t>
    </dgm:pt>
    <dgm:pt modelId="{D2DFE393-5C5E-4A6C-9454-FA6E0B7B3B10}">
      <dgm:prSet phldrT="[Texto]" custT="1"/>
      <dgm:spPr/>
      <dgm:t>
        <a:bodyPr vert="horz"/>
        <a:lstStyle/>
        <a:p>
          <a:pPr algn="ctr"/>
          <a:r>
            <a:rPr lang="es-MX" sz="2000" b="1" dirty="0" smtClean="0"/>
            <a:t>OBLIGACIONES DE LOS MIEMBROS </a:t>
          </a:r>
        </a:p>
        <a:p>
          <a:pPr algn="ctr"/>
          <a:r>
            <a:rPr lang="es-MX" sz="2000" b="1" dirty="0" smtClean="0"/>
            <a:t>DEL SNF</a:t>
          </a:r>
          <a:endParaRPr lang="es-MX" sz="2000" b="1" dirty="0"/>
        </a:p>
      </dgm:t>
    </dgm:pt>
    <dgm:pt modelId="{F3B15F67-1811-4433-A266-140D83BBF05D}" type="parTrans" cxnId="{67947DE3-BA8B-4364-8335-7F2920DDD4D7}">
      <dgm:prSet/>
      <dgm:spPr/>
      <dgm:t>
        <a:bodyPr/>
        <a:lstStyle/>
        <a:p>
          <a:endParaRPr lang="es-MX"/>
        </a:p>
      </dgm:t>
    </dgm:pt>
    <dgm:pt modelId="{66D4AEA7-86CA-41D9-8A4A-7A6139FF786C}" type="sibTrans" cxnId="{67947DE3-BA8B-4364-8335-7F2920DDD4D7}">
      <dgm:prSet/>
      <dgm:spPr/>
      <dgm:t>
        <a:bodyPr/>
        <a:lstStyle/>
        <a:p>
          <a:endParaRPr lang="es-MX"/>
        </a:p>
      </dgm:t>
    </dgm:pt>
    <dgm:pt modelId="{DC73BD86-88A1-4063-BD62-5E364C9B9DDB}">
      <dgm:prSet phldrT="[Texto]" custT="1"/>
      <dgm:spPr/>
      <dgm:t>
        <a:bodyPr vert="horz"/>
        <a:lstStyle/>
        <a:p>
          <a:pPr algn="ctr"/>
          <a:r>
            <a:rPr lang="es-MX" sz="1800" b="1" dirty="0" smtClean="0"/>
            <a:t>INFORMAR AL SNA DE LOS AVANCES EN MATERIA DE FISCALIZACIÓN</a:t>
          </a:r>
          <a:endParaRPr lang="es-MX" sz="1800" b="1" dirty="0"/>
        </a:p>
      </dgm:t>
    </dgm:pt>
    <dgm:pt modelId="{BFF507BA-BEC0-438A-B5C2-7469C58925C3}" type="parTrans" cxnId="{0D9FB737-4DC8-4F08-B234-0CECEBE9E1E7}">
      <dgm:prSet/>
      <dgm:spPr/>
      <dgm:t>
        <a:bodyPr/>
        <a:lstStyle/>
        <a:p>
          <a:endParaRPr lang="es-MX"/>
        </a:p>
      </dgm:t>
    </dgm:pt>
    <dgm:pt modelId="{D56B4C9F-3717-497D-ADE9-6477C2E71232}" type="sibTrans" cxnId="{0D9FB737-4DC8-4F08-B234-0CECEBE9E1E7}">
      <dgm:prSet/>
      <dgm:spPr/>
      <dgm:t>
        <a:bodyPr/>
        <a:lstStyle/>
        <a:p>
          <a:endParaRPr lang="es-MX"/>
        </a:p>
      </dgm:t>
    </dgm:pt>
    <dgm:pt modelId="{6434E472-C4D3-4D68-A558-8F2C8253529B}">
      <dgm:prSet phldrT="[Texto]" custT="1"/>
      <dgm:spPr/>
      <dgm:t>
        <a:bodyPr vert="horz"/>
        <a:lstStyle/>
        <a:p>
          <a:pPr algn="ctr"/>
          <a:r>
            <a:rPr lang="es-MX" sz="1800" b="1" dirty="0" smtClean="0"/>
            <a:t>HOMOLOGAR PROCESOS, TÉCNICAS, CRITERIOS, ESTRATEGIAS Y NORMAS EN MATERIA DE AUDITORÍA Y FISCALIZACIÓN</a:t>
          </a:r>
          <a:endParaRPr lang="es-MX" sz="1800" b="1" dirty="0"/>
        </a:p>
      </dgm:t>
    </dgm:pt>
    <dgm:pt modelId="{861B64F0-DB83-4637-A635-517FC112431A}" type="parTrans" cxnId="{174C2624-286B-4A6A-83FF-635EA02D031C}">
      <dgm:prSet/>
      <dgm:spPr/>
      <dgm:t>
        <a:bodyPr/>
        <a:lstStyle/>
        <a:p>
          <a:endParaRPr lang="es-MX"/>
        </a:p>
      </dgm:t>
    </dgm:pt>
    <dgm:pt modelId="{D7511C6D-231A-457A-9B61-3A00613B8E94}" type="sibTrans" cxnId="{174C2624-286B-4A6A-83FF-635EA02D031C}">
      <dgm:prSet/>
      <dgm:spPr/>
      <dgm:t>
        <a:bodyPr/>
        <a:lstStyle/>
        <a:p>
          <a:endParaRPr lang="es-MX"/>
        </a:p>
      </dgm:t>
    </dgm:pt>
    <dgm:pt modelId="{38184E75-2A1D-4F39-BDB6-F5B2910E2625}">
      <dgm:prSet phldrT="[Texto]" custT="1"/>
      <dgm:spPr/>
      <dgm:t>
        <a:bodyPr vert="horz"/>
        <a:lstStyle/>
        <a:p>
          <a:pPr algn="ctr"/>
          <a:r>
            <a:rPr lang="es-MX" sz="1800" b="1" dirty="0" smtClean="0"/>
            <a:t>IDENTIFICAR ÁREAS COMUNES DE AUDITORÍA Y FISCALIZACIÓN</a:t>
          </a:r>
          <a:endParaRPr lang="es-MX" sz="1800" b="1" dirty="0"/>
        </a:p>
      </dgm:t>
    </dgm:pt>
    <dgm:pt modelId="{9CA0C18B-1CDD-4285-BC50-6045ED2ACE5C}" type="parTrans" cxnId="{B275AA3D-82A1-4470-9839-1BEDB676A1EF}">
      <dgm:prSet/>
      <dgm:spPr/>
      <dgm:t>
        <a:bodyPr/>
        <a:lstStyle/>
        <a:p>
          <a:endParaRPr lang="es-MX"/>
        </a:p>
      </dgm:t>
    </dgm:pt>
    <dgm:pt modelId="{4AC748BC-9A2C-4565-88FE-56F1BE936456}" type="sibTrans" cxnId="{B275AA3D-82A1-4470-9839-1BEDB676A1EF}">
      <dgm:prSet/>
      <dgm:spPr/>
      <dgm:t>
        <a:bodyPr/>
        <a:lstStyle/>
        <a:p>
          <a:endParaRPr lang="es-MX"/>
        </a:p>
      </dgm:t>
    </dgm:pt>
    <dgm:pt modelId="{DBB9DE30-AA7B-4FCC-B594-1CA8A6BBF645}">
      <dgm:prSet phldrT="[Texto]" custT="1"/>
      <dgm:spPr/>
      <dgm:t>
        <a:bodyPr vert="horz"/>
        <a:lstStyle/>
        <a:p>
          <a:pPr algn="ctr"/>
          <a:r>
            <a:rPr lang="es-MX" sz="1800" b="1" dirty="0" smtClean="0"/>
            <a:t>REALIZAR PROPUESTAS DE MEJORA A SUS ORDENAMIENTOS LEGALES</a:t>
          </a:r>
          <a:endParaRPr lang="es-MX" sz="1800" b="1" dirty="0"/>
        </a:p>
      </dgm:t>
    </dgm:pt>
    <dgm:pt modelId="{F31B730A-C233-453B-A279-DCB735D7FF32}" type="parTrans" cxnId="{B3126B6C-AAA8-4367-B34A-159ECD96266A}">
      <dgm:prSet/>
      <dgm:spPr/>
      <dgm:t>
        <a:bodyPr/>
        <a:lstStyle/>
        <a:p>
          <a:endParaRPr lang="es-MX"/>
        </a:p>
      </dgm:t>
    </dgm:pt>
    <dgm:pt modelId="{4E18F41E-1B40-4E9A-A2F7-C0B967ACBEF0}" type="sibTrans" cxnId="{B3126B6C-AAA8-4367-B34A-159ECD96266A}">
      <dgm:prSet/>
      <dgm:spPr/>
      <dgm:t>
        <a:bodyPr/>
        <a:lstStyle/>
        <a:p>
          <a:endParaRPr lang="es-MX"/>
        </a:p>
      </dgm:t>
    </dgm:pt>
    <dgm:pt modelId="{61F8A2C1-EDDE-4696-867B-BB6B6F28D9DF}">
      <dgm:prSet phldrT="[Texto]" custT="1"/>
      <dgm:spPr/>
      <dgm:t>
        <a:bodyPr vert="horz"/>
        <a:lstStyle/>
        <a:p>
          <a:pPr algn="ctr"/>
          <a:r>
            <a:rPr lang="es-MX" sz="1800" b="1" dirty="0" smtClean="0"/>
            <a:t>CREAR UN SISTEMA ELECTRÓNICO QUE PERMITA AMPLIAR LA COBERTURA DE FISCALIZACIÓN Y PROPICIAR EL INTERCAMBIO DE INFORMACIÓN</a:t>
          </a:r>
          <a:endParaRPr lang="es-MX" sz="1800" b="1" dirty="0"/>
        </a:p>
      </dgm:t>
    </dgm:pt>
    <dgm:pt modelId="{A6E95BA0-6BF1-4E6F-B6F2-7CE60ECE6691}" type="parTrans" cxnId="{46D4122F-2B92-428C-965E-74751D497274}">
      <dgm:prSet/>
      <dgm:spPr/>
      <dgm:t>
        <a:bodyPr/>
        <a:lstStyle/>
        <a:p>
          <a:endParaRPr lang="es-MX"/>
        </a:p>
      </dgm:t>
    </dgm:pt>
    <dgm:pt modelId="{F873CBA2-697F-4B04-BFB4-E5945FB718D9}" type="sibTrans" cxnId="{46D4122F-2B92-428C-965E-74751D497274}">
      <dgm:prSet/>
      <dgm:spPr/>
      <dgm:t>
        <a:bodyPr/>
        <a:lstStyle/>
        <a:p>
          <a:endParaRPr lang="es-MX"/>
        </a:p>
      </dgm:t>
    </dgm:pt>
    <dgm:pt modelId="{74BF1DA7-88ED-40A4-8EE5-10E4F5EA4024}">
      <dgm:prSet phldrT="[Texto]" custT="1"/>
      <dgm:spPr/>
      <dgm:t>
        <a:bodyPr vert="horz"/>
        <a:lstStyle/>
        <a:p>
          <a:pPr algn="ctr"/>
          <a:r>
            <a:rPr lang="es-MX" sz="1800" b="1" dirty="0" smtClean="0"/>
            <a:t>OBSERVAR LAS DIRECTRICES DEL SISTEMA: I) COORDINACIÓN DE TRABAJO EFECTIVA, II) FORTALECIMIENTO INSTITUCIONAL; III) EVITAR DUPLICIDADES; IV) MAYOR COBERTURA DE FISCALIZACIÓN Y V) EMITIR INFORMACIÓN RELEVANTE</a:t>
          </a:r>
          <a:endParaRPr lang="es-MX" sz="1800" b="1" dirty="0"/>
        </a:p>
      </dgm:t>
    </dgm:pt>
    <dgm:pt modelId="{53040A8C-85FC-4859-9323-53ACBDE71D2F}" type="parTrans" cxnId="{1F34DBED-D505-42AA-A7BB-94E52F2EE013}">
      <dgm:prSet/>
      <dgm:spPr/>
      <dgm:t>
        <a:bodyPr/>
        <a:lstStyle/>
        <a:p>
          <a:endParaRPr lang="es-MX"/>
        </a:p>
      </dgm:t>
    </dgm:pt>
    <dgm:pt modelId="{47E13F9C-000D-4379-8FB2-C5E401E686B1}" type="sibTrans" cxnId="{1F34DBED-D505-42AA-A7BB-94E52F2EE013}">
      <dgm:prSet/>
      <dgm:spPr/>
      <dgm:t>
        <a:bodyPr/>
        <a:lstStyle/>
        <a:p>
          <a:endParaRPr lang="es-MX"/>
        </a:p>
      </dgm:t>
    </dgm:pt>
    <dgm:pt modelId="{D0BA85A9-B3F5-473C-B06C-411A6B361228}" type="pres">
      <dgm:prSet presAssocID="{0C20B8DB-170E-48D4-94C7-04B1D74F4E37}" presName="diagram" presStyleCnt="0">
        <dgm:presLayoutVars>
          <dgm:chPref val="1"/>
          <dgm:dir/>
          <dgm:animOne val="branch"/>
          <dgm:animLvl val="lvl"/>
          <dgm:resizeHandles val="exact"/>
        </dgm:presLayoutVars>
      </dgm:prSet>
      <dgm:spPr/>
      <dgm:t>
        <a:bodyPr/>
        <a:lstStyle/>
        <a:p>
          <a:endParaRPr lang="es-MX"/>
        </a:p>
      </dgm:t>
    </dgm:pt>
    <dgm:pt modelId="{A455CC3C-8F37-4EB7-968F-D85D625FD547}" type="pres">
      <dgm:prSet presAssocID="{D2DFE393-5C5E-4A6C-9454-FA6E0B7B3B10}" presName="root1" presStyleCnt="0"/>
      <dgm:spPr/>
    </dgm:pt>
    <dgm:pt modelId="{7A96B395-D8D4-46F0-81E5-B67BB1C5F102}" type="pres">
      <dgm:prSet presAssocID="{D2DFE393-5C5E-4A6C-9454-FA6E0B7B3B10}" presName="LevelOneTextNode" presStyleLbl="node0" presStyleIdx="0" presStyleCnt="1" custScaleX="191040" custScaleY="284880" custLinFactNeighborX="-534" custLinFactNeighborY="-53663">
        <dgm:presLayoutVars>
          <dgm:chPref val="3"/>
        </dgm:presLayoutVars>
      </dgm:prSet>
      <dgm:spPr/>
      <dgm:t>
        <a:bodyPr/>
        <a:lstStyle/>
        <a:p>
          <a:endParaRPr lang="es-MX"/>
        </a:p>
      </dgm:t>
    </dgm:pt>
    <dgm:pt modelId="{E741AACB-935E-4D44-B4AA-22EC08827F30}" type="pres">
      <dgm:prSet presAssocID="{D2DFE393-5C5E-4A6C-9454-FA6E0B7B3B10}" presName="level2hierChild" presStyleCnt="0"/>
      <dgm:spPr/>
    </dgm:pt>
    <dgm:pt modelId="{9E7B68C1-0DCE-4F94-A5E2-EA24DCBDE15F}" type="pres">
      <dgm:prSet presAssocID="{BFF507BA-BEC0-438A-B5C2-7469C58925C3}" presName="conn2-1" presStyleLbl="parChTrans1D2" presStyleIdx="0" presStyleCnt="6"/>
      <dgm:spPr/>
      <dgm:t>
        <a:bodyPr/>
        <a:lstStyle/>
        <a:p>
          <a:endParaRPr lang="es-MX"/>
        </a:p>
      </dgm:t>
    </dgm:pt>
    <dgm:pt modelId="{C2816229-9575-4D88-B2E1-CA2080A99F98}" type="pres">
      <dgm:prSet presAssocID="{BFF507BA-BEC0-438A-B5C2-7469C58925C3}" presName="connTx" presStyleLbl="parChTrans1D2" presStyleIdx="0" presStyleCnt="6"/>
      <dgm:spPr/>
      <dgm:t>
        <a:bodyPr/>
        <a:lstStyle/>
        <a:p>
          <a:endParaRPr lang="es-MX"/>
        </a:p>
      </dgm:t>
    </dgm:pt>
    <dgm:pt modelId="{5BA304D9-FB5F-405E-86BA-8FC7D52D5CC9}" type="pres">
      <dgm:prSet presAssocID="{DC73BD86-88A1-4063-BD62-5E364C9B9DDB}" presName="root2" presStyleCnt="0"/>
      <dgm:spPr/>
    </dgm:pt>
    <dgm:pt modelId="{CA21A027-7E6B-464A-88C4-76484361D895}" type="pres">
      <dgm:prSet presAssocID="{DC73BD86-88A1-4063-BD62-5E364C9B9DDB}" presName="LevelTwoTextNode" presStyleLbl="node2" presStyleIdx="0" presStyleCnt="6" custScaleX="493534" custScaleY="110426" custLinFactNeighborX="11921" custLinFactNeighborY="-40910">
        <dgm:presLayoutVars>
          <dgm:chPref val="3"/>
        </dgm:presLayoutVars>
      </dgm:prSet>
      <dgm:spPr/>
      <dgm:t>
        <a:bodyPr/>
        <a:lstStyle/>
        <a:p>
          <a:endParaRPr lang="es-MX"/>
        </a:p>
      </dgm:t>
    </dgm:pt>
    <dgm:pt modelId="{C29D8EC0-99F1-44E2-B82C-6DFA0B3B9476}" type="pres">
      <dgm:prSet presAssocID="{DC73BD86-88A1-4063-BD62-5E364C9B9DDB}" presName="level3hierChild" presStyleCnt="0"/>
      <dgm:spPr/>
    </dgm:pt>
    <dgm:pt modelId="{09353399-06C3-4D40-83E2-45D09DE44F40}" type="pres">
      <dgm:prSet presAssocID="{861B64F0-DB83-4637-A635-517FC112431A}" presName="conn2-1" presStyleLbl="parChTrans1D2" presStyleIdx="1" presStyleCnt="6"/>
      <dgm:spPr/>
      <dgm:t>
        <a:bodyPr/>
        <a:lstStyle/>
        <a:p>
          <a:endParaRPr lang="es-MX"/>
        </a:p>
      </dgm:t>
    </dgm:pt>
    <dgm:pt modelId="{A4154172-F578-49C7-8AED-6808580EA3AE}" type="pres">
      <dgm:prSet presAssocID="{861B64F0-DB83-4637-A635-517FC112431A}" presName="connTx" presStyleLbl="parChTrans1D2" presStyleIdx="1" presStyleCnt="6"/>
      <dgm:spPr/>
      <dgm:t>
        <a:bodyPr/>
        <a:lstStyle/>
        <a:p>
          <a:endParaRPr lang="es-MX"/>
        </a:p>
      </dgm:t>
    </dgm:pt>
    <dgm:pt modelId="{0E9F0906-CFE0-4B37-968F-F9BD18DBD6E6}" type="pres">
      <dgm:prSet presAssocID="{6434E472-C4D3-4D68-A558-8F2C8253529B}" presName="root2" presStyleCnt="0"/>
      <dgm:spPr/>
    </dgm:pt>
    <dgm:pt modelId="{4FE83ECA-4FC2-4AF4-BFEE-56B2BD9D01CA}" type="pres">
      <dgm:prSet presAssocID="{6434E472-C4D3-4D68-A558-8F2C8253529B}" presName="LevelTwoTextNode" presStyleLbl="node2" presStyleIdx="1" presStyleCnt="6" custScaleX="493534" custScaleY="136086" custLinFactNeighborX="16051" custLinFactNeighborY="-15291">
        <dgm:presLayoutVars>
          <dgm:chPref val="3"/>
        </dgm:presLayoutVars>
      </dgm:prSet>
      <dgm:spPr/>
      <dgm:t>
        <a:bodyPr/>
        <a:lstStyle/>
        <a:p>
          <a:endParaRPr lang="es-MX"/>
        </a:p>
      </dgm:t>
    </dgm:pt>
    <dgm:pt modelId="{48F093BB-9C94-44DC-A67F-C376D3220CA6}" type="pres">
      <dgm:prSet presAssocID="{6434E472-C4D3-4D68-A558-8F2C8253529B}" presName="level3hierChild" presStyleCnt="0"/>
      <dgm:spPr/>
    </dgm:pt>
    <dgm:pt modelId="{E49DE378-0325-4157-BD99-3D174F3D09E7}" type="pres">
      <dgm:prSet presAssocID="{9CA0C18B-1CDD-4285-BC50-6045ED2ACE5C}" presName="conn2-1" presStyleLbl="parChTrans1D2" presStyleIdx="2" presStyleCnt="6"/>
      <dgm:spPr/>
      <dgm:t>
        <a:bodyPr/>
        <a:lstStyle/>
        <a:p>
          <a:endParaRPr lang="es-MX"/>
        </a:p>
      </dgm:t>
    </dgm:pt>
    <dgm:pt modelId="{C0ACB4A0-279A-4E01-B42E-193E07FE8576}" type="pres">
      <dgm:prSet presAssocID="{9CA0C18B-1CDD-4285-BC50-6045ED2ACE5C}" presName="connTx" presStyleLbl="parChTrans1D2" presStyleIdx="2" presStyleCnt="6"/>
      <dgm:spPr/>
      <dgm:t>
        <a:bodyPr/>
        <a:lstStyle/>
        <a:p>
          <a:endParaRPr lang="es-MX"/>
        </a:p>
      </dgm:t>
    </dgm:pt>
    <dgm:pt modelId="{86785803-497A-478D-9544-1A22159F56DC}" type="pres">
      <dgm:prSet presAssocID="{38184E75-2A1D-4F39-BDB6-F5B2910E2625}" presName="root2" presStyleCnt="0"/>
      <dgm:spPr/>
    </dgm:pt>
    <dgm:pt modelId="{B5604457-33E5-42A2-8396-71EE8FF995E2}" type="pres">
      <dgm:prSet presAssocID="{38184E75-2A1D-4F39-BDB6-F5B2910E2625}" presName="LevelTwoTextNode" presStyleLbl="node2" presStyleIdx="2" presStyleCnt="6" custScaleX="493534" custScaleY="107627" custLinFactNeighborX="19650" custLinFactNeighborY="-9716">
        <dgm:presLayoutVars>
          <dgm:chPref val="3"/>
        </dgm:presLayoutVars>
      </dgm:prSet>
      <dgm:spPr/>
      <dgm:t>
        <a:bodyPr/>
        <a:lstStyle/>
        <a:p>
          <a:endParaRPr lang="es-MX"/>
        </a:p>
      </dgm:t>
    </dgm:pt>
    <dgm:pt modelId="{824CBE32-5254-4C37-99DC-F36270C40440}" type="pres">
      <dgm:prSet presAssocID="{38184E75-2A1D-4F39-BDB6-F5B2910E2625}" presName="level3hierChild" presStyleCnt="0"/>
      <dgm:spPr/>
    </dgm:pt>
    <dgm:pt modelId="{D5163840-9E5F-41E9-9B71-DADDA0C4628D}" type="pres">
      <dgm:prSet presAssocID="{F31B730A-C233-453B-A279-DCB735D7FF32}" presName="conn2-1" presStyleLbl="parChTrans1D2" presStyleIdx="3" presStyleCnt="6"/>
      <dgm:spPr/>
      <dgm:t>
        <a:bodyPr/>
        <a:lstStyle/>
        <a:p>
          <a:endParaRPr lang="es-MX"/>
        </a:p>
      </dgm:t>
    </dgm:pt>
    <dgm:pt modelId="{F8458BF9-CB50-4A17-AD3A-EFE28AF1DD7A}" type="pres">
      <dgm:prSet presAssocID="{F31B730A-C233-453B-A279-DCB735D7FF32}" presName="connTx" presStyleLbl="parChTrans1D2" presStyleIdx="3" presStyleCnt="6"/>
      <dgm:spPr/>
      <dgm:t>
        <a:bodyPr/>
        <a:lstStyle/>
        <a:p>
          <a:endParaRPr lang="es-MX"/>
        </a:p>
      </dgm:t>
    </dgm:pt>
    <dgm:pt modelId="{094DCA97-BDD5-4F94-87CE-C895540DE31F}" type="pres">
      <dgm:prSet presAssocID="{DBB9DE30-AA7B-4FCC-B594-1CA8A6BBF645}" presName="root2" presStyleCnt="0"/>
      <dgm:spPr/>
    </dgm:pt>
    <dgm:pt modelId="{02E844FC-5B1B-47A0-900A-5788AFDE5F2E}" type="pres">
      <dgm:prSet presAssocID="{DBB9DE30-AA7B-4FCC-B594-1CA8A6BBF645}" presName="LevelTwoTextNode" presStyleLbl="node2" presStyleIdx="3" presStyleCnt="6" custScaleX="493534" custScaleY="117633" custLinFactNeighborX="11518" custLinFactNeighborY="-6583">
        <dgm:presLayoutVars>
          <dgm:chPref val="3"/>
        </dgm:presLayoutVars>
      </dgm:prSet>
      <dgm:spPr/>
      <dgm:t>
        <a:bodyPr/>
        <a:lstStyle/>
        <a:p>
          <a:endParaRPr lang="es-MX"/>
        </a:p>
      </dgm:t>
    </dgm:pt>
    <dgm:pt modelId="{7B8481BB-654F-44D1-8AFD-C9DBF43F0451}" type="pres">
      <dgm:prSet presAssocID="{DBB9DE30-AA7B-4FCC-B594-1CA8A6BBF645}" presName="level3hierChild" presStyleCnt="0"/>
      <dgm:spPr/>
    </dgm:pt>
    <dgm:pt modelId="{A8B50565-D61A-427A-8A8E-D82F2A5BBB93}" type="pres">
      <dgm:prSet presAssocID="{A6E95BA0-6BF1-4E6F-B6F2-7CE60ECE6691}" presName="conn2-1" presStyleLbl="parChTrans1D2" presStyleIdx="4" presStyleCnt="6"/>
      <dgm:spPr/>
      <dgm:t>
        <a:bodyPr/>
        <a:lstStyle/>
        <a:p>
          <a:endParaRPr lang="es-MX"/>
        </a:p>
      </dgm:t>
    </dgm:pt>
    <dgm:pt modelId="{D8A18617-D02C-4867-A2C7-97363D3CBC3B}" type="pres">
      <dgm:prSet presAssocID="{A6E95BA0-6BF1-4E6F-B6F2-7CE60ECE6691}" presName="connTx" presStyleLbl="parChTrans1D2" presStyleIdx="4" presStyleCnt="6"/>
      <dgm:spPr/>
      <dgm:t>
        <a:bodyPr/>
        <a:lstStyle/>
        <a:p>
          <a:endParaRPr lang="es-MX"/>
        </a:p>
      </dgm:t>
    </dgm:pt>
    <dgm:pt modelId="{72FEE0DF-1715-4E09-B6CE-3B50677DD538}" type="pres">
      <dgm:prSet presAssocID="{61F8A2C1-EDDE-4696-867B-BB6B6F28D9DF}" presName="root2" presStyleCnt="0"/>
      <dgm:spPr/>
    </dgm:pt>
    <dgm:pt modelId="{C50A9EFD-1791-4F5E-8AB4-5F8B1A748CEA}" type="pres">
      <dgm:prSet presAssocID="{61F8A2C1-EDDE-4696-867B-BB6B6F28D9DF}" presName="LevelTwoTextNode" presStyleLbl="node2" presStyleIdx="4" presStyleCnt="6" custScaleX="493534" custScaleY="150378" custLinFactNeighborX="15048" custLinFactNeighborY="-9586">
        <dgm:presLayoutVars>
          <dgm:chPref val="3"/>
        </dgm:presLayoutVars>
      </dgm:prSet>
      <dgm:spPr/>
      <dgm:t>
        <a:bodyPr/>
        <a:lstStyle/>
        <a:p>
          <a:endParaRPr lang="es-MX"/>
        </a:p>
      </dgm:t>
    </dgm:pt>
    <dgm:pt modelId="{85BCD74E-738E-492C-993B-1CD765AB248E}" type="pres">
      <dgm:prSet presAssocID="{61F8A2C1-EDDE-4696-867B-BB6B6F28D9DF}" presName="level3hierChild" presStyleCnt="0"/>
      <dgm:spPr/>
    </dgm:pt>
    <dgm:pt modelId="{8876F596-081E-4986-82AA-4C9BAD7057E6}" type="pres">
      <dgm:prSet presAssocID="{53040A8C-85FC-4859-9323-53ACBDE71D2F}" presName="conn2-1" presStyleLbl="parChTrans1D2" presStyleIdx="5" presStyleCnt="6"/>
      <dgm:spPr/>
      <dgm:t>
        <a:bodyPr/>
        <a:lstStyle/>
        <a:p>
          <a:endParaRPr lang="es-MX"/>
        </a:p>
      </dgm:t>
    </dgm:pt>
    <dgm:pt modelId="{B649597C-50B3-4B36-8946-57E508555412}" type="pres">
      <dgm:prSet presAssocID="{53040A8C-85FC-4859-9323-53ACBDE71D2F}" presName="connTx" presStyleLbl="parChTrans1D2" presStyleIdx="5" presStyleCnt="6"/>
      <dgm:spPr/>
      <dgm:t>
        <a:bodyPr/>
        <a:lstStyle/>
        <a:p>
          <a:endParaRPr lang="es-MX"/>
        </a:p>
      </dgm:t>
    </dgm:pt>
    <dgm:pt modelId="{9BCD1C16-0597-4D0D-9916-FA395DF62AC2}" type="pres">
      <dgm:prSet presAssocID="{74BF1DA7-88ED-40A4-8EE5-10E4F5EA4024}" presName="root2" presStyleCnt="0"/>
      <dgm:spPr/>
    </dgm:pt>
    <dgm:pt modelId="{E50AEA3A-44AD-4045-A529-884259955E25}" type="pres">
      <dgm:prSet presAssocID="{74BF1DA7-88ED-40A4-8EE5-10E4F5EA4024}" presName="LevelTwoTextNode" presStyleLbl="node2" presStyleIdx="5" presStyleCnt="6" custScaleX="481178" custScaleY="257360" custLinFactNeighborX="10445" custLinFactNeighborY="4288">
        <dgm:presLayoutVars>
          <dgm:chPref val="3"/>
        </dgm:presLayoutVars>
      </dgm:prSet>
      <dgm:spPr/>
      <dgm:t>
        <a:bodyPr/>
        <a:lstStyle/>
        <a:p>
          <a:endParaRPr lang="es-MX"/>
        </a:p>
      </dgm:t>
    </dgm:pt>
    <dgm:pt modelId="{734B75F4-EAB7-45ED-A16A-BB4B9CA43E60}" type="pres">
      <dgm:prSet presAssocID="{74BF1DA7-88ED-40A4-8EE5-10E4F5EA4024}" presName="level3hierChild" presStyleCnt="0"/>
      <dgm:spPr/>
    </dgm:pt>
  </dgm:ptLst>
  <dgm:cxnLst>
    <dgm:cxn modelId="{F470E8B1-0B39-4AF7-B537-D17B9DCBF4F1}" type="presOf" srcId="{9CA0C18B-1CDD-4285-BC50-6045ED2ACE5C}" destId="{E49DE378-0325-4157-BD99-3D174F3D09E7}" srcOrd="0" destOrd="0" presId="urn:microsoft.com/office/officeart/2005/8/layout/hierarchy2"/>
    <dgm:cxn modelId="{59435812-D846-4193-A01E-14D8EF27D213}" type="presOf" srcId="{DBB9DE30-AA7B-4FCC-B594-1CA8A6BBF645}" destId="{02E844FC-5B1B-47A0-900A-5788AFDE5F2E}" srcOrd="0" destOrd="0" presId="urn:microsoft.com/office/officeart/2005/8/layout/hierarchy2"/>
    <dgm:cxn modelId="{11A3F80A-ED7C-4A23-8C3B-6FF307F079FB}" type="presOf" srcId="{74BF1DA7-88ED-40A4-8EE5-10E4F5EA4024}" destId="{E50AEA3A-44AD-4045-A529-884259955E25}" srcOrd="0" destOrd="0" presId="urn:microsoft.com/office/officeart/2005/8/layout/hierarchy2"/>
    <dgm:cxn modelId="{2D6B3727-57AF-48FD-B68D-6B60347056DD}" type="presOf" srcId="{A6E95BA0-6BF1-4E6F-B6F2-7CE60ECE6691}" destId="{A8B50565-D61A-427A-8A8E-D82F2A5BBB93}" srcOrd="0" destOrd="0" presId="urn:microsoft.com/office/officeart/2005/8/layout/hierarchy2"/>
    <dgm:cxn modelId="{B275AA3D-82A1-4470-9839-1BEDB676A1EF}" srcId="{D2DFE393-5C5E-4A6C-9454-FA6E0B7B3B10}" destId="{38184E75-2A1D-4F39-BDB6-F5B2910E2625}" srcOrd="2" destOrd="0" parTransId="{9CA0C18B-1CDD-4285-BC50-6045ED2ACE5C}" sibTransId="{4AC748BC-9A2C-4565-88FE-56F1BE936456}"/>
    <dgm:cxn modelId="{3C596A9D-ED72-4192-8267-6667D8DBE608}" type="presOf" srcId="{DC73BD86-88A1-4063-BD62-5E364C9B9DDB}" destId="{CA21A027-7E6B-464A-88C4-76484361D895}" srcOrd="0" destOrd="0" presId="urn:microsoft.com/office/officeart/2005/8/layout/hierarchy2"/>
    <dgm:cxn modelId="{3AA25141-D0CA-4A45-B93F-1EDD376C2EA8}" type="presOf" srcId="{0C20B8DB-170E-48D4-94C7-04B1D74F4E37}" destId="{D0BA85A9-B3F5-473C-B06C-411A6B361228}" srcOrd="0" destOrd="0" presId="urn:microsoft.com/office/officeart/2005/8/layout/hierarchy2"/>
    <dgm:cxn modelId="{EE010EE7-5D55-44F9-94BF-33D304C4F155}" type="presOf" srcId="{53040A8C-85FC-4859-9323-53ACBDE71D2F}" destId="{8876F596-081E-4986-82AA-4C9BAD7057E6}" srcOrd="0" destOrd="0" presId="urn:microsoft.com/office/officeart/2005/8/layout/hierarchy2"/>
    <dgm:cxn modelId="{24A0A4C1-EA5A-4850-A2D4-A418DBEF46A2}" type="presOf" srcId="{D2DFE393-5C5E-4A6C-9454-FA6E0B7B3B10}" destId="{7A96B395-D8D4-46F0-81E5-B67BB1C5F102}" srcOrd="0" destOrd="0" presId="urn:microsoft.com/office/officeart/2005/8/layout/hierarchy2"/>
    <dgm:cxn modelId="{C80C3292-1039-41BB-A850-72228E9B4658}" type="presOf" srcId="{861B64F0-DB83-4637-A635-517FC112431A}" destId="{A4154172-F578-49C7-8AED-6808580EA3AE}" srcOrd="1" destOrd="0" presId="urn:microsoft.com/office/officeart/2005/8/layout/hierarchy2"/>
    <dgm:cxn modelId="{67947DE3-BA8B-4364-8335-7F2920DDD4D7}" srcId="{0C20B8DB-170E-48D4-94C7-04B1D74F4E37}" destId="{D2DFE393-5C5E-4A6C-9454-FA6E0B7B3B10}" srcOrd="0" destOrd="0" parTransId="{F3B15F67-1811-4433-A266-140D83BBF05D}" sibTransId="{66D4AEA7-86CA-41D9-8A4A-7A6139FF786C}"/>
    <dgm:cxn modelId="{B3126B6C-AAA8-4367-B34A-159ECD96266A}" srcId="{D2DFE393-5C5E-4A6C-9454-FA6E0B7B3B10}" destId="{DBB9DE30-AA7B-4FCC-B594-1CA8A6BBF645}" srcOrd="3" destOrd="0" parTransId="{F31B730A-C233-453B-A279-DCB735D7FF32}" sibTransId="{4E18F41E-1B40-4E9A-A2F7-C0B967ACBEF0}"/>
    <dgm:cxn modelId="{A62363F0-EBF8-4173-B6B5-605985A9CD9C}" type="presOf" srcId="{A6E95BA0-6BF1-4E6F-B6F2-7CE60ECE6691}" destId="{D8A18617-D02C-4867-A2C7-97363D3CBC3B}" srcOrd="1" destOrd="0" presId="urn:microsoft.com/office/officeart/2005/8/layout/hierarchy2"/>
    <dgm:cxn modelId="{1F34DBED-D505-42AA-A7BB-94E52F2EE013}" srcId="{D2DFE393-5C5E-4A6C-9454-FA6E0B7B3B10}" destId="{74BF1DA7-88ED-40A4-8EE5-10E4F5EA4024}" srcOrd="5" destOrd="0" parTransId="{53040A8C-85FC-4859-9323-53ACBDE71D2F}" sibTransId="{47E13F9C-000D-4379-8FB2-C5E401E686B1}"/>
    <dgm:cxn modelId="{7D38B210-AD7D-4813-8268-E7C5CA526081}" type="presOf" srcId="{BFF507BA-BEC0-438A-B5C2-7469C58925C3}" destId="{9E7B68C1-0DCE-4F94-A5E2-EA24DCBDE15F}" srcOrd="0" destOrd="0" presId="urn:microsoft.com/office/officeart/2005/8/layout/hierarchy2"/>
    <dgm:cxn modelId="{174C2624-286B-4A6A-83FF-635EA02D031C}" srcId="{D2DFE393-5C5E-4A6C-9454-FA6E0B7B3B10}" destId="{6434E472-C4D3-4D68-A558-8F2C8253529B}" srcOrd="1" destOrd="0" parTransId="{861B64F0-DB83-4637-A635-517FC112431A}" sibTransId="{D7511C6D-231A-457A-9B61-3A00613B8E94}"/>
    <dgm:cxn modelId="{7F47C5B0-9A5A-4047-BCB7-83A94CBB12A4}" type="presOf" srcId="{861B64F0-DB83-4637-A635-517FC112431A}" destId="{09353399-06C3-4D40-83E2-45D09DE44F40}" srcOrd="0" destOrd="0" presId="urn:microsoft.com/office/officeart/2005/8/layout/hierarchy2"/>
    <dgm:cxn modelId="{07D69D34-48DB-4970-8B43-EDF0B9F9E307}" type="presOf" srcId="{6434E472-C4D3-4D68-A558-8F2C8253529B}" destId="{4FE83ECA-4FC2-4AF4-BFEE-56B2BD9D01CA}" srcOrd="0" destOrd="0" presId="urn:microsoft.com/office/officeart/2005/8/layout/hierarchy2"/>
    <dgm:cxn modelId="{32209C8C-F127-4F66-94ED-A4816CB9A9CF}" type="presOf" srcId="{F31B730A-C233-453B-A279-DCB735D7FF32}" destId="{F8458BF9-CB50-4A17-AD3A-EFE28AF1DD7A}" srcOrd="1" destOrd="0" presId="urn:microsoft.com/office/officeart/2005/8/layout/hierarchy2"/>
    <dgm:cxn modelId="{46D4122F-2B92-428C-965E-74751D497274}" srcId="{D2DFE393-5C5E-4A6C-9454-FA6E0B7B3B10}" destId="{61F8A2C1-EDDE-4696-867B-BB6B6F28D9DF}" srcOrd="4" destOrd="0" parTransId="{A6E95BA0-6BF1-4E6F-B6F2-7CE60ECE6691}" sibTransId="{F873CBA2-697F-4B04-BFB4-E5945FB718D9}"/>
    <dgm:cxn modelId="{0BD5010B-25EF-496B-8F59-D171F516FC23}" type="presOf" srcId="{61F8A2C1-EDDE-4696-867B-BB6B6F28D9DF}" destId="{C50A9EFD-1791-4F5E-8AB4-5F8B1A748CEA}" srcOrd="0" destOrd="0" presId="urn:microsoft.com/office/officeart/2005/8/layout/hierarchy2"/>
    <dgm:cxn modelId="{AECC3894-8915-41BD-85D7-C31E17E1137D}" type="presOf" srcId="{38184E75-2A1D-4F39-BDB6-F5B2910E2625}" destId="{B5604457-33E5-42A2-8396-71EE8FF995E2}" srcOrd="0" destOrd="0" presId="urn:microsoft.com/office/officeart/2005/8/layout/hierarchy2"/>
    <dgm:cxn modelId="{0BB0E080-2300-4ED0-939C-04C371849B0B}" type="presOf" srcId="{F31B730A-C233-453B-A279-DCB735D7FF32}" destId="{D5163840-9E5F-41E9-9B71-DADDA0C4628D}" srcOrd="0" destOrd="0" presId="urn:microsoft.com/office/officeart/2005/8/layout/hierarchy2"/>
    <dgm:cxn modelId="{F63208D4-4458-4519-8B0B-D5C60B9B9947}" type="presOf" srcId="{53040A8C-85FC-4859-9323-53ACBDE71D2F}" destId="{B649597C-50B3-4B36-8946-57E508555412}" srcOrd="1" destOrd="0" presId="urn:microsoft.com/office/officeart/2005/8/layout/hierarchy2"/>
    <dgm:cxn modelId="{A3D26F2F-932E-4159-983F-B20EC738B86A}" type="presOf" srcId="{BFF507BA-BEC0-438A-B5C2-7469C58925C3}" destId="{C2816229-9575-4D88-B2E1-CA2080A99F98}" srcOrd="1" destOrd="0" presId="urn:microsoft.com/office/officeart/2005/8/layout/hierarchy2"/>
    <dgm:cxn modelId="{CE22673B-5470-468F-89AB-42422E793D9C}" type="presOf" srcId="{9CA0C18B-1CDD-4285-BC50-6045ED2ACE5C}" destId="{C0ACB4A0-279A-4E01-B42E-193E07FE8576}" srcOrd="1" destOrd="0" presId="urn:microsoft.com/office/officeart/2005/8/layout/hierarchy2"/>
    <dgm:cxn modelId="{0D9FB737-4DC8-4F08-B234-0CECEBE9E1E7}" srcId="{D2DFE393-5C5E-4A6C-9454-FA6E0B7B3B10}" destId="{DC73BD86-88A1-4063-BD62-5E364C9B9DDB}" srcOrd="0" destOrd="0" parTransId="{BFF507BA-BEC0-438A-B5C2-7469C58925C3}" sibTransId="{D56B4C9F-3717-497D-ADE9-6477C2E71232}"/>
    <dgm:cxn modelId="{40484BD0-E8A1-4D81-9A0E-6C3179A089E6}" type="presParOf" srcId="{D0BA85A9-B3F5-473C-B06C-411A6B361228}" destId="{A455CC3C-8F37-4EB7-968F-D85D625FD547}" srcOrd="0" destOrd="0" presId="urn:microsoft.com/office/officeart/2005/8/layout/hierarchy2"/>
    <dgm:cxn modelId="{0006BADF-5DC0-47ED-9598-4A93E42318F5}" type="presParOf" srcId="{A455CC3C-8F37-4EB7-968F-D85D625FD547}" destId="{7A96B395-D8D4-46F0-81E5-B67BB1C5F102}" srcOrd="0" destOrd="0" presId="urn:microsoft.com/office/officeart/2005/8/layout/hierarchy2"/>
    <dgm:cxn modelId="{585E36D4-F41E-4484-A898-62302C0CA514}" type="presParOf" srcId="{A455CC3C-8F37-4EB7-968F-D85D625FD547}" destId="{E741AACB-935E-4D44-B4AA-22EC08827F30}" srcOrd="1" destOrd="0" presId="urn:microsoft.com/office/officeart/2005/8/layout/hierarchy2"/>
    <dgm:cxn modelId="{16E4ECD5-3482-4E58-A7C5-7F77BF093871}" type="presParOf" srcId="{E741AACB-935E-4D44-B4AA-22EC08827F30}" destId="{9E7B68C1-0DCE-4F94-A5E2-EA24DCBDE15F}" srcOrd="0" destOrd="0" presId="urn:microsoft.com/office/officeart/2005/8/layout/hierarchy2"/>
    <dgm:cxn modelId="{89F64BAA-02D6-4311-8F31-151ADA59F39A}" type="presParOf" srcId="{9E7B68C1-0DCE-4F94-A5E2-EA24DCBDE15F}" destId="{C2816229-9575-4D88-B2E1-CA2080A99F98}" srcOrd="0" destOrd="0" presId="urn:microsoft.com/office/officeart/2005/8/layout/hierarchy2"/>
    <dgm:cxn modelId="{282EBDDE-13C0-42EF-897A-BDCC8C43EBF6}" type="presParOf" srcId="{E741AACB-935E-4D44-B4AA-22EC08827F30}" destId="{5BA304D9-FB5F-405E-86BA-8FC7D52D5CC9}" srcOrd="1" destOrd="0" presId="urn:microsoft.com/office/officeart/2005/8/layout/hierarchy2"/>
    <dgm:cxn modelId="{14E76A1C-0837-456E-ADCC-FC66D4907A8D}" type="presParOf" srcId="{5BA304D9-FB5F-405E-86BA-8FC7D52D5CC9}" destId="{CA21A027-7E6B-464A-88C4-76484361D895}" srcOrd="0" destOrd="0" presId="urn:microsoft.com/office/officeart/2005/8/layout/hierarchy2"/>
    <dgm:cxn modelId="{34183F28-06CE-4295-8989-B1884B4B13B8}" type="presParOf" srcId="{5BA304D9-FB5F-405E-86BA-8FC7D52D5CC9}" destId="{C29D8EC0-99F1-44E2-B82C-6DFA0B3B9476}" srcOrd="1" destOrd="0" presId="urn:microsoft.com/office/officeart/2005/8/layout/hierarchy2"/>
    <dgm:cxn modelId="{831B2749-41AD-4DF4-A8CE-73CD8F7E4183}" type="presParOf" srcId="{E741AACB-935E-4D44-B4AA-22EC08827F30}" destId="{09353399-06C3-4D40-83E2-45D09DE44F40}" srcOrd="2" destOrd="0" presId="urn:microsoft.com/office/officeart/2005/8/layout/hierarchy2"/>
    <dgm:cxn modelId="{A8981107-2916-4E42-8C8F-F0787C5AC5A3}" type="presParOf" srcId="{09353399-06C3-4D40-83E2-45D09DE44F40}" destId="{A4154172-F578-49C7-8AED-6808580EA3AE}" srcOrd="0" destOrd="0" presId="urn:microsoft.com/office/officeart/2005/8/layout/hierarchy2"/>
    <dgm:cxn modelId="{828F254B-3FBB-41C6-99BD-63063B0E9F17}" type="presParOf" srcId="{E741AACB-935E-4D44-B4AA-22EC08827F30}" destId="{0E9F0906-CFE0-4B37-968F-F9BD18DBD6E6}" srcOrd="3" destOrd="0" presId="urn:microsoft.com/office/officeart/2005/8/layout/hierarchy2"/>
    <dgm:cxn modelId="{3C8EC847-F804-446F-BF8A-C3C08A7DB8DF}" type="presParOf" srcId="{0E9F0906-CFE0-4B37-968F-F9BD18DBD6E6}" destId="{4FE83ECA-4FC2-4AF4-BFEE-56B2BD9D01CA}" srcOrd="0" destOrd="0" presId="urn:microsoft.com/office/officeart/2005/8/layout/hierarchy2"/>
    <dgm:cxn modelId="{F4784FD7-4A97-4F29-B8C6-0E081600CBBB}" type="presParOf" srcId="{0E9F0906-CFE0-4B37-968F-F9BD18DBD6E6}" destId="{48F093BB-9C94-44DC-A67F-C376D3220CA6}" srcOrd="1" destOrd="0" presId="urn:microsoft.com/office/officeart/2005/8/layout/hierarchy2"/>
    <dgm:cxn modelId="{3765B089-F668-4F9B-B007-3A63F8D1C695}" type="presParOf" srcId="{E741AACB-935E-4D44-B4AA-22EC08827F30}" destId="{E49DE378-0325-4157-BD99-3D174F3D09E7}" srcOrd="4" destOrd="0" presId="urn:microsoft.com/office/officeart/2005/8/layout/hierarchy2"/>
    <dgm:cxn modelId="{873A636B-B4B2-4FAD-9589-D7D37F3911E8}" type="presParOf" srcId="{E49DE378-0325-4157-BD99-3D174F3D09E7}" destId="{C0ACB4A0-279A-4E01-B42E-193E07FE8576}" srcOrd="0" destOrd="0" presId="urn:microsoft.com/office/officeart/2005/8/layout/hierarchy2"/>
    <dgm:cxn modelId="{6984F713-7F8B-4533-BB32-35DD0259CB30}" type="presParOf" srcId="{E741AACB-935E-4D44-B4AA-22EC08827F30}" destId="{86785803-497A-478D-9544-1A22159F56DC}" srcOrd="5" destOrd="0" presId="urn:microsoft.com/office/officeart/2005/8/layout/hierarchy2"/>
    <dgm:cxn modelId="{D5BDE9D1-A722-472F-8F77-79D6B44A177D}" type="presParOf" srcId="{86785803-497A-478D-9544-1A22159F56DC}" destId="{B5604457-33E5-42A2-8396-71EE8FF995E2}" srcOrd="0" destOrd="0" presId="urn:microsoft.com/office/officeart/2005/8/layout/hierarchy2"/>
    <dgm:cxn modelId="{291A8B1B-E6DB-4FEE-996B-126012CBC2D6}" type="presParOf" srcId="{86785803-497A-478D-9544-1A22159F56DC}" destId="{824CBE32-5254-4C37-99DC-F36270C40440}" srcOrd="1" destOrd="0" presId="urn:microsoft.com/office/officeart/2005/8/layout/hierarchy2"/>
    <dgm:cxn modelId="{31384664-BBD8-42A0-B1F7-4D93FF2B12BA}" type="presParOf" srcId="{E741AACB-935E-4D44-B4AA-22EC08827F30}" destId="{D5163840-9E5F-41E9-9B71-DADDA0C4628D}" srcOrd="6" destOrd="0" presId="urn:microsoft.com/office/officeart/2005/8/layout/hierarchy2"/>
    <dgm:cxn modelId="{95C71425-C331-4CF6-AF1C-4D1715DF79F1}" type="presParOf" srcId="{D5163840-9E5F-41E9-9B71-DADDA0C4628D}" destId="{F8458BF9-CB50-4A17-AD3A-EFE28AF1DD7A}" srcOrd="0" destOrd="0" presId="urn:microsoft.com/office/officeart/2005/8/layout/hierarchy2"/>
    <dgm:cxn modelId="{7088DD63-B85C-4F61-90A2-B906904645E5}" type="presParOf" srcId="{E741AACB-935E-4D44-B4AA-22EC08827F30}" destId="{094DCA97-BDD5-4F94-87CE-C895540DE31F}" srcOrd="7" destOrd="0" presId="urn:microsoft.com/office/officeart/2005/8/layout/hierarchy2"/>
    <dgm:cxn modelId="{06EEDC54-C73B-41BF-92C7-409A90D68162}" type="presParOf" srcId="{094DCA97-BDD5-4F94-87CE-C895540DE31F}" destId="{02E844FC-5B1B-47A0-900A-5788AFDE5F2E}" srcOrd="0" destOrd="0" presId="urn:microsoft.com/office/officeart/2005/8/layout/hierarchy2"/>
    <dgm:cxn modelId="{38EE46DF-EBEB-4F68-837E-3DC306D55B97}" type="presParOf" srcId="{094DCA97-BDD5-4F94-87CE-C895540DE31F}" destId="{7B8481BB-654F-44D1-8AFD-C9DBF43F0451}" srcOrd="1" destOrd="0" presId="urn:microsoft.com/office/officeart/2005/8/layout/hierarchy2"/>
    <dgm:cxn modelId="{D9D969B7-7BE6-4C1D-9989-6BC0E1032649}" type="presParOf" srcId="{E741AACB-935E-4D44-B4AA-22EC08827F30}" destId="{A8B50565-D61A-427A-8A8E-D82F2A5BBB93}" srcOrd="8" destOrd="0" presId="urn:microsoft.com/office/officeart/2005/8/layout/hierarchy2"/>
    <dgm:cxn modelId="{FE2B4FE7-E63F-48EB-9CE3-7B7A03A1B15A}" type="presParOf" srcId="{A8B50565-D61A-427A-8A8E-D82F2A5BBB93}" destId="{D8A18617-D02C-4867-A2C7-97363D3CBC3B}" srcOrd="0" destOrd="0" presId="urn:microsoft.com/office/officeart/2005/8/layout/hierarchy2"/>
    <dgm:cxn modelId="{16B0B0BD-E096-420A-AA0B-DA46EEEBBFDA}" type="presParOf" srcId="{E741AACB-935E-4D44-B4AA-22EC08827F30}" destId="{72FEE0DF-1715-4E09-B6CE-3B50677DD538}" srcOrd="9" destOrd="0" presId="urn:microsoft.com/office/officeart/2005/8/layout/hierarchy2"/>
    <dgm:cxn modelId="{28CC3C2B-14BC-4D18-92F6-DFFD87037DF1}" type="presParOf" srcId="{72FEE0DF-1715-4E09-B6CE-3B50677DD538}" destId="{C50A9EFD-1791-4F5E-8AB4-5F8B1A748CEA}" srcOrd="0" destOrd="0" presId="urn:microsoft.com/office/officeart/2005/8/layout/hierarchy2"/>
    <dgm:cxn modelId="{BAD7FF96-2D11-4B86-866A-8448448E4050}" type="presParOf" srcId="{72FEE0DF-1715-4E09-B6CE-3B50677DD538}" destId="{85BCD74E-738E-492C-993B-1CD765AB248E}" srcOrd="1" destOrd="0" presId="urn:microsoft.com/office/officeart/2005/8/layout/hierarchy2"/>
    <dgm:cxn modelId="{8735DEC1-ABC0-4913-886B-5CB48E6DB260}" type="presParOf" srcId="{E741AACB-935E-4D44-B4AA-22EC08827F30}" destId="{8876F596-081E-4986-82AA-4C9BAD7057E6}" srcOrd="10" destOrd="0" presId="urn:microsoft.com/office/officeart/2005/8/layout/hierarchy2"/>
    <dgm:cxn modelId="{EE69C83B-F0E1-48CA-A8E6-A77887599592}" type="presParOf" srcId="{8876F596-081E-4986-82AA-4C9BAD7057E6}" destId="{B649597C-50B3-4B36-8946-57E508555412}" srcOrd="0" destOrd="0" presId="urn:microsoft.com/office/officeart/2005/8/layout/hierarchy2"/>
    <dgm:cxn modelId="{1DEE737D-8896-4EBF-A6A6-496E20567B39}" type="presParOf" srcId="{E741AACB-935E-4D44-B4AA-22EC08827F30}" destId="{9BCD1C16-0597-4D0D-9916-FA395DF62AC2}" srcOrd="11" destOrd="0" presId="urn:microsoft.com/office/officeart/2005/8/layout/hierarchy2"/>
    <dgm:cxn modelId="{5B44FC4A-ACC0-4DD6-A293-B6484F90B6D7}" type="presParOf" srcId="{9BCD1C16-0597-4D0D-9916-FA395DF62AC2}" destId="{E50AEA3A-44AD-4045-A529-884259955E25}" srcOrd="0" destOrd="0" presId="urn:microsoft.com/office/officeart/2005/8/layout/hierarchy2"/>
    <dgm:cxn modelId="{F6AA0C8F-0361-4F26-B200-A345C7438788}" type="presParOf" srcId="{9BCD1C16-0597-4D0D-9916-FA395DF62AC2}" destId="{734B75F4-EAB7-45ED-A16A-BB4B9CA43E6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9D60C050-62F1-419A-9CC0-21D6B71FFB2D}"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2000" b="1" dirty="0" smtClean="0"/>
            <a:t>SISTEMAS LOCALES ANTICORRUPCIÓN</a:t>
          </a:r>
          <a:endParaRPr lang="es-MX" sz="20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DF1EF568-FD83-443F-A542-A65A14210BA8}">
      <dgm:prSet phldrT="[Texto]" custT="1"/>
      <dgm:spPr/>
      <dgm:t>
        <a:bodyPr/>
        <a:lstStyle/>
        <a:p>
          <a:pPr algn="ctr"/>
          <a:r>
            <a:rPr lang="es-MX" sz="2000" b="1" dirty="0" smtClean="0"/>
            <a:t>INSTANCIAS LOCALES DE COORDINACIÓN</a:t>
          </a:r>
          <a:endParaRPr lang="es-MX" sz="2000" b="1" dirty="0"/>
        </a:p>
      </dgm:t>
    </dgm:pt>
    <dgm:pt modelId="{5B1D7315-262F-4576-A2EB-B703486E9EB0}" type="parTrans" cxnId="{89FF7453-E220-4347-B9B4-38C728FC4249}">
      <dgm:prSet/>
      <dgm:spPr/>
      <dgm:t>
        <a:bodyPr/>
        <a:lstStyle/>
        <a:p>
          <a:endParaRPr lang="es-MX"/>
        </a:p>
      </dgm:t>
    </dgm:pt>
    <dgm:pt modelId="{1B46853E-B6E8-4CDF-B608-604306F616E7}" type="sibTrans" cxnId="{89FF7453-E220-4347-B9B4-38C728FC4249}">
      <dgm:prSet/>
      <dgm:spPr/>
      <dgm:t>
        <a:bodyPr/>
        <a:lstStyle/>
        <a:p>
          <a:endParaRPr lang="es-MX"/>
        </a:p>
      </dgm:t>
    </dgm:pt>
    <dgm:pt modelId="{D81AD657-F754-4FB5-9B73-2E8BD1998B14}">
      <dgm:prSet phldrT="[Texto]" custT="1"/>
      <dgm:spPr/>
      <dgm:t>
        <a:bodyPr/>
        <a:lstStyle/>
        <a:p>
          <a:pPr algn="ctr"/>
          <a:r>
            <a:rPr lang="es-MX" sz="2000" b="1" dirty="0" smtClean="0"/>
            <a:t>INTEGRANTES Y ATRIBUCIONES EQUIVALENTES AL SNA</a:t>
          </a:r>
          <a:endParaRPr lang="es-MX" sz="2000" b="1" dirty="0"/>
        </a:p>
      </dgm:t>
    </dgm:pt>
    <dgm:pt modelId="{5FB139CB-4D20-4E92-8A12-62C24DAF460F}" type="parTrans" cxnId="{3254F15F-762E-466A-A230-47C8AF976A8B}">
      <dgm:prSet/>
      <dgm:spPr/>
      <dgm:t>
        <a:bodyPr/>
        <a:lstStyle/>
        <a:p>
          <a:endParaRPr lang="es-MX"/>
        </a:p>
      </dgm:t>
    </dgm:pt>
    <dgm:pt modelId="{31A615D0-0425-4477-9F2B-BD392C26537A}" type="sibTrans" cxnId="{3254F15F-762E-466A-A230-47C8AF976A8B}">
      <dgm:prSet/>
      <dgm:spPr/>
      <dgm:t>
        <a:bodyPr/>
        <a:lstStyle/>
        <a:p>
          <a:endParaRPr lang="es-MX"/>
        </a:p>
      </dgm:t>
    </dgm:pt>
    <dgm:pt modelId="{8A7E940C-8AC2-443E-B85F-FA57F32BE391}">
      <dgm:prSet phldrT="[Texto]" custT="1"/>
      <dgm:spPr/>
      <dgm:t>
        <a:bodyPr/>
        <a:lstStyle/>
        <a:p>
          <a:pPr algn="ctr"/>
          <a:r>
            <a:rPr lang="es-MX" sz="2000" b="1" dirty="0" smtClean="0"/>
            <a:t>DESIGNACIÓN DE INTEGRANTES DE LOS CPC LOCALES CON BASE EN LOS REQUISITOS Y PROCEDIMIENTOS APLICABLES AL CPC</a:t>
          </a:r>
          <a:endParaRPr lang="es-MX" sz="2000" b="1" dirty="0"/>
        </a:p>
      </dgm:t>
    </dgm:pt>
    <dgm:pt modelId="{FB420A9E-B2D7-4B46-92BE-223DB817C2A0}" type="parTrans" cxnId="{E1B3F7F8-5125-452C-AB77-A84C6C6B1C28}">
      <dgm:prSet/>
      <dgm:spPr/>
      <dgm:t>
        <a:bodyPr/>
        <a:lstStyle/>
        <a:p>
          <a:endParaRPr lang="es-MX"/>
        </a:p>
      </dgm:t>
    </dgm:pt>
    <dgm:pt modelId="{0C935449-2A41-4744-9440-643B971D71B0}" type="sibTrans" cxnId="{E1B3F7F8-5125-452C-AB77-A84C6C6B1C28}">
      <dgm:prSet/>
      <dgm:spPr/>
      <dgm:t>
        <a:bodyPr/>
        <a:lstStyle/>
        <a:p>
          <a:endParaRPr lang="es-MX"/>
        </a:p>
      </dgm:t>
    </dgm:pt>
    <dgm:pt modelId="{6A347893-7A65-4E1B-8B21-66EF73D35F67}">
      <dgm:prSet phldrT="[Texto]" custT="1"/>
      <dgm:spPr/>
      <dgm:t>
        <a:bodyPr/>
        <a:lstStyle/>
        <a:p>
          <a:pPr algn="ctr"/>
          <a:r>
            <a:rPr lang="es-MX" sz="2000" b="1" dirty="0" smtClean="0"/>
            <a:t>ACCESO A LA INFORMACIÓN PUBLICA NECESARIA PARA DESEMPEÑO DE SUS FUNCIONES</a:t>
          </a:r>
          <a:endParaRPr lang="es-MX" sz="2000" b="1" dirty="0"/>
        </a:p>
      </dgm:t>
    </dgm:pt>
    <dgm:pt modelId="{0F29FA83-1B84-47DD-8B9D-519DD4D1BD15}" type="parTrans" cxnId="{56E5A01B-6534-45E7-B3CA-0A4936306EC1}">
      <dgm:prSet/>
      <dgm:spPr/>
      <dgm:t>
        <a:bodyPr/>
        <a:lstStyle/>
        <a:p>
          <a:endParaRPr lang="es-MX"/>
        </a:p>
      </dgm:t>
    </dgm:pt>
    <dgm:pt modelId="{28C327CB-E067-4DAE-AC0E-3EE12A46C2A2}" type="sibTrans" cxnId="{56E5A01B-6534-45E7-B3CA-0A4936306EC1}">
      <dgm:prSet/>
      <dgm:spPr/>
      <dgm:t>
        <a:bodyPr/>
        <a:lstStyle/>
        <a:p>
          <a:endParaRPr lang="es-MX"/>
        </a:p>
      </dgm:t>
    </dgm:pt>
    <dgm:pt modelId="{C0A9DE66-7A9C-4A72-A282-B494D3498F29}">
      <dgm:prSet phldrT="[Texto]" custT="1"/>
      <dgm:spPr/>
      <dgm:t>
        <a:bodyPr/>
        <a:lstStyle/>
        <a:p>
          <a:pPr algn="ctr"/>
          <a:r>
            <a:rPr lang="es-MX" sz="2000" b="1" dirty="0" smtClean="0"/>
            <a:t>ATRIBUCIONES Y PROCEDIMIENTOS PARA DAR SEGUIMIENTO A LAS RECOMENDACIONES, INFORMES Y POLÍTICAS</a:t>
          </a:r>
          <a:endParaRPr lang="es-MX" sz="2000" b="1" dirty="0"/>
        </a:p>
      </dgm:t>
    </dgm:pt>
    <dgm:pt modelId="{489E8420-0B44-4FD3-A11D-22AA409E9DE2}" type="parTrans" cxnId="{46F7B622-D64E-4F55-8E12-DA87A5E37DC7}">
      <dgm:prSet/>
      <dgm:spPr/>
      <dgm:t>
        <a:bodyPr/>
        <a:lstStyle/>
        <a:p>
          <a:endParaRPr lang="es-MX"/>
        </a:p>
      </dgm:t>
    </dgm:pt>
    <dgm:pt modelId="{E31CFEF5-7BBE-4069-8674-AA876634F1B4}" type="sibTrans" cxnId="{46F7B622-D64E-4F55-8E12-DA87A5E37DC7}">
      <dgm:prSet/>
      <dgm:spPr/>
      <dgm:t>
        <a:bodyPr/>
        <a:lstStyle/>
        <a:p>
          <a:endParaRPr lang="es-MX"/>
        </a:p>
      </dgm:t>
    </dgm:pt>
    <dgm:pt modelId="{D9DE2A6B-E020-4021-9A6D-9DEBD2596ADC}">
      <dgm:prSet phldrT="[Texto]" custT="1"/>
      <dgm:spPr/>
      <dgm:t>
        <a:bodyPr/>
        <a:lstStyle/>
        <a:p>
          <a:pPr algn="ctr"/>
          <a:r>
            <a:rPr lang="es-MX" sz="2000" b="1" dirty="0" smtClean="0"/>
            <a:t>INFORME PUBLICO SOBRE LAS ACCIONES ANTICORRUPCIÓN</a:t>
          </a:r>
          <a:endParaRPr lang="es-MX" sz="2000" b="1" dirty="0"/>
        </a:p>
      </dgm:t>
    </dgm:pt>
    <dgm:pt modelId="{822474EB-11B6-4C67-9A29-B73CE8C7D8A9}" type="parTrans" cxnId="{FA095E85-910A-472B-8E9F-E226257782CC}">
      <dgm:prSet/>
      <dgm:spPr/>
      <dgm:t>
        <a:bodyPr/>
        <a:lstStyle/>
        <a:p>
          <a:endParaRPr lang="es-MX"/>
        </a:p>
      </dgm:t>
    </dgm:pt>
    <dgm:pt modelId="{210E9138-05BD-45FF-A9AD-A6DCC96CD0D5}" type="sibTrans" cxnId="{FA095E85-910A-472B-8E9F-E226257782CC}">
      <dgm:prSet/>
      <dgm:spPr/>
      <dgm:t>
        <a:bodyPr/>
        <a:lstStyle/>
        <a:p>
          <a:endParaRPr lang="es-MX"/>
        </a:p>
      </dgm:t>
    </dgm:pt>
    <dgm:pt modelId="{4299CE92-E762-4257-937B-716F9FA54E39}"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A0AAF9CC-5F80-4AFA-9961-E0C98FFBF95C}" type="pres">
      <dgm:prSet presAssocID="{63CB2D90-5300-4A1B-AEF7-FCE9DD09E31E}" presName="root1" presStyleCnt="0"/>
      <dgm:spPr/>
      <dgm:t>
        <a:bodyPr/>
        <a:lstStyle/>
        <a:p>
          <a:endParaRPr lang="es-MX"/>
        </a:p>
      </dgm:t>
    </dgm:pt>
    <dgm:pt modelId="{4E4577B6-1294-44B0-9B02-4AA8D9D7F013}" type="pres">
      <dgm:prSet presAssocID="{63CB2D90-5300-4A1B-AEF7-FCE9DD09E31E}" presName="LevelOneTextNode" presStyleLbl="node0" presStyleIdx="0" presStyleCnt="1" custScaleX="64765">
        <dgm:presLayoutVars>
          <dgm:chPref val="3"/>
        </dgm:presLayoutVars>
      </dgm:prSet>
      <dgm:spPr/>
      <dgm:t>
        <a:bodyPr/>
        <a:lstStyle/>
        <a:p>
          <a:endParaRPr lang="es-MX"/>
        </a:p>
      </dgm:t>
    </dgm:pt>
    <dgm:pt modelId="{D006ACA2-0FA7-4BB1-838B-0016BB700143}" type="pres">
      <dgm:prSet presAssocID="{63CB2D90-5300-4A1B-AEF7-FCE9DD09E31E}" presName="level2hierChild" presStyleCnt="0"/>
      <dgm:spPr/>
      <dgm:t>
        <a:bodyPr/>
        <a:lstStyle/>
        <a:p>
          <a:endParaRPr lang="es-MX"/>
        </a:p>
      </dgm:t>
    </dgm:pt>
    <dgm:pt modelId="{7612138A-6D3D-44C7-8BCD-D978466CD89F}" type="pres">
      <dgm:prSet presAssocID="{5B1D7315-262F-4576-A2EB-B703486E9EB0}" presName="conn2-1" presStyleLbl="parChTrans1D2" presStyleIdx="0" presStyleCnt="6"/>
      <dgm:spPr/>
      <dgm:t>
        <a:bodyPr/>
        <a:lstStyle/>
        <a:p>
          <a:endParaRPr lang="es-MX"/>
        </a:p>
      </dgm:t>
    </dgm:pt>
    <dgm:pt modelId="{382EBC10-E025-40B5-8581-FB5DD1A2062B}" type="pres">
      <dgm:prSet presAssocID="{5B1D7315-262F-4576-A2EB-B703486E9EB0}" presName="connTx" presStyleLbl="parChTrans1D2" presStyleIdx="0" presStyleCnt="6"/>
      <dgm:spPr/>
      <dgm:t>
        <a:bodyPr/>
        <a:lstStyle/>
        <a:p>
          <a:endParaRPr lang="es-MX"/>
        </a:p>
      </dgm:t>
    </dgm:pt>
    <dgm:pt modelId="{5E292676-F796-4C94-A395-AD05598421C8}" type="pres">
      <dgm:prSet presAssocID="{DF1EF568-FD83-443F-A542-A65A14210BA8}" presName="root2" presStyleCnt="0"/>
      <dgm:spPr/>
      <dgm:t>
        <a:bodyPr/>
        <a:lstStyle/>
        <a:p>
          <a:endParaRPr lang="es-MX"/>
        </a:p>
      </dgm:t>
    </dgm:pt>
    <dgm:pt modelId="{5C139781-984C-4BE4-B9A2-C836F4704BEE}" type="pres">
      <dgm:prSet presAssocID="{DF1EF568-FD83-443F-A542-A65A14210BA8}" presName="LevelTwoTextNode" presStyleLbl="node2" presStyleIdx="0" presStyleCnt="6" custScaleX="205157" custScaleY="30578" custLinFactNeighborX="12902" custLinFactNeighborY="-538">
        <dgm:presLayoutVars>
          <dgm:chPref val="3"/>
        </dgm:presLayoutVars>
      </dgm:prSet>
      <dgm:spPr/>
      <dgm:t>
        <a:bodyPr/>
        <a:lstStyle/>
        <a:p>
          <a:endParaRPr lang="es-MX"/>
        </a:p>
      </dgm:t>
    </dgm:pt>
    <dgm:pt modelId="{85AE00F3-FF54-42F9-B352-86DA493D33CF}" type="pres">
      <dgm:prSet presAssocID="{DF1EF568-FD83-443F-A542-A65A14210BA8}" presName="level3hierChild" presStyleCnt="0"/>
      <dgm:spPr/>
      <dgm:t>
        <a:bodyPr/>
        <a:lstStyle/>
        <a:p>
          <a:endParaRPr lang="es-MX"/>
        </a:p>
      </dgm:t>
    </dgm:pt>
    <dgm:pt modelId="{3E0EFCB0-7F75-4812-A744-BB41EE0926BF}" type="pres">
      <dgm:prSet presAssocID="{5FB139CB-4D20-4E92-8A12-62C24DAF460F}" presName="conn2-1" presStyleLbl="parChTrans1D2" presStyleIdx="1" presStyleCnt="6"/>
      <dgm:spPr/>
      <dgm:t>
        <a:bodyPr/>
        <a:lstStyle/>
        <a:p>
          <a:endParaRPr lang="es-MX"/>
        </a:p>
      </dgm:t>
    </dgm:pt>
    <dgm:pt modelId="{975F70C9-AD5B-4842-87D0-41FF022300D7}" type="pres">
      <dgm:prSet presAssocID="{5FB139CB-4D20-4E92-8A12-62C24DAF460F}" presName="connTx" presStyleLbl="parChTrans1D2" presStyleIdx="1" presStyleCnt="6"/>
      <dgm:spPr/>
      <dgm:t>
        <a:bodyPr/>
        <a:lstStyle/>
        <a:p>
          <a:endParaRPr lang="es-MX"/>
        </a:p>
      </dgm:t>
    </dgm:pt>
    <dgm:pt modelId="{DC5EB05B-72C5-4670-A33D-179996514E9C}" type="pres">
      <dgm:prSet presAssocID="{D81AD657-F754-4FB5-9B73-2E8BD1998B14}" presName="root2" presStyleCnt="0"/>
      <dgm:spPr/>
      <dgm:t>
        <a:bodyPr/>
        <a:lstStyle/>
        <a:p>
          <a:endParaRPr lang="es-MX"/>
        </a:p>
      </dgm:t>
    </dgm:pt>
    <dgm:pt modelId="{28F0A5C0-4F0D-4C09-AA27-423E7DBFF3C6}" type="pres">
      <dgm:prSet presAssocID="{D81AD657-F754-4FB5-9B73-2E8BD1998B14}" presName="LevelTwoTextNode" presStyleLbl="node2" presStyleIdx="1" presStyleCnt="6" custScaleX="205157" custScaleY="44329" custLinFactNeighborX="12902" custLinFactNeighborY="-538">
        <dgm:presLayoutVars>
          <dgm:chPref val="3"/>
        </dgm:presLayoutVars>
      </dgm:prSet>
      <dgm:spPr/>
      <dgm:t>
        <a:bodyPr/>
        <a:lstStyle/>
        <a:p>
          <a:endParaRPr lang="es-MX"/>
        </a:p>
      </dgm:t>
    </dgm:pt>
    <dgm:pt modelId="{F4800107-7B15-45D6-AB03-D4B63D35183F}" type="pres">
      <dgm:prSet presAssocID="{D81AD657-F754-4FB5-9B73-2E8BD1998B14}" presName="level3hierChild" presStyleCnt="0"/>
      <dgm:spPr/>
      <dgm:t>
        <a:bodyPr/>
        <a:lstStyle/>
        <a:p>
          <a:endParaRPr lang="es-MX"/>
        </a:p>
      </dgm:t>
    </dgm:pt>
    <dgm:pt modelId="{E5F14345-CCA3-4F48-865B-5902D3E20412}" type="pres">
      <dgm:prSet presAssocID="{0F29FA83-1B84-47DD-8B9D-519DD4D1BD15}" presName="conn2-1" presStyleLbl="parChTrans1D2" presStyleIdx="2" presStyleCnt="6"/>
      <dgm:spPr/>
      <dgm:t>
        <a:bodyPr/>
        <a:lstStyle/>
        <a:p>
          <a:endParaRPr lang="es-MX"/>
        </a:p>
      </dgm:t>
    </dgm:pt>
    <dgm:pt modelId="{85C0BE9C-3048-4CFB-8A10-B953024D67CA}" type="pres">
      <dgm:prSet presAssocID="{0F29FA83-1B84-47DD-8B9D-519DD4D1BD15}" presName="connTx" presStyleLbl="parChTrans1D2" presStyleIdx="2" presStyleCnt="6"/>
      <dgm:spPr/>
      <dgm:t>
        <a:bodyPr/>
        <a:lstStyle/>
        <a:p>
          <a:endParaRPr lang="es-MX"/>
        </a:p>
      </dgm:t>
    </dgm:pt>
    <dgm:pt modelId="{7BF36634-0030-48E0-AB8C-610BDAD79E6F}" type="pres">
      <dgm:prSet presAssocID="{6A347893-7A65-4E1B-8B21-66EF73D35F67}" presName="root2" presStyleCnt="0"/>
      <dgm:spPr/>
      <dgm:t>
        <a:bodyPr/>
        <a:lstStyle/>
        <a:p>
          <a:endParaRPr lang="es-MX"/>
        </a:p>
      </dgm:t>
    </dgm:pt>
    <dgm:pt modelId="{136E109D-390D-4472-AB21-4779E9484C64}" type="pres">
      <dgm:prSet presAssocID="{6A347893-7A65-4E1B-8B21-66EF73D35F67}" presName="LevelTwoTextNode" presStyleLbl="node2" presStyleIdx="2" presStyleCnt="6" custScaleX="205157" custScaleY="69502" custLinFactNeighborX="12902" custLinFactNeighborY="-538">
        <dgm:presLayoutVars>
          <dgm:chPref val="3"/>
        </dgm:presLayoutVars>
      </dgm:prSet>
      <dgm:spPr/>
      <dgm:t>
        <a:bodyPr/>
        <a:lstStyle/>
        <a:p>
          <a:endParaRPr lang="es-MX"/>
        </a:p>
      </dgm:t>
    </dgm:pt>
    <dgm:pt modelId="{9D300AE5-4281-4286-B957-408FDDFBD3FB}" type="pres">
      <dgm:prSet presAssocID="{6A347893-7A65-4E1B-8B21-66EF73D35F67}" presName="level3hierChild" presStyleCnt="0"/>
      <dgm:spPr/>
      <dgm:t>
        <a:bodyPr/>
        <a:lstStyle/>
        <a:p>
          <a:endParaRPr lang="es-MX"/>
        </a:p>
      </dgm:t>
    </dgm:pt>
    <dgm:pt modelId="{039F4A2F-148E-4B0A-81EF-AC355FB4291C}" type="pres">
      <dgm:prSet presAssocID="{489E8420-0B44-4FD3-A11D-22AA409E9DE2}" presName="conn2-1" presStyleLbl="parChTrans1D2" presStyleIdx="3" presStyleCnt="6"/>
      <dgm:spPr/>
      <dgm:t>
        <a:bodyPr/>
        <a:lstStyle/>
        <a:p>
          <a:endParaRPr lang="es-MX"/>
        </a:p>
      </dgm:t>
    </dgm:pt>
    <dgm:pt modelId="{D06DEBE9-0A9A-4303-AC26-8CDDE2A80961}" type="pres">
      <dgm:prSet presAssocID="{489E8420-0B44-4FD3-A11D-22AA409E9DE2}" presName="connTx" presStyleLbl="parChTrans1D2" presStyleIdx="3" presStyleCnt="6"/>
      <dgm:spPr/>
      <dgm:t>
        <a:bodyPr/>
        <a:lstStyle/>
        <a:p>
          <a:endParaRPr lang="es-MX"/>
        </a:p>
      </dgm:t>
    </dgm:pt>
    <dgm:pt modelId="{12107DD1-FDD4-4BC9-8676-C92A6CCE518A}" type="pres">
      <dgm:prSet presAssocID="{C0A9DE66-7A9C-4A72-A282-B494D3498F29}" presName="root2" presStyleCnt="0"/>
      <dgm:spPr/>
      <dgm:t>
        <a:bodyPr/>
        <a:lstStyle/>
        <a:p>
          <a:endParaRPr lang="es-MX"/>
        </a:p>
      </dgm:t>
    </dgm:pt>
    <dgm:pt modelId="{22DBA7E6-1E24-4FFE-970E-3590E719B3C2}" type="pres">
      <dgm:prSet presAssocID="{C0A9DE66-7A9C-4A72-A282-B494D3498F29}" presName="LevelTwoTextNode" presStyleLbl="node2" presStyleIdx="3" presStyleCnt="6" custScaleX="205157" custScaleY="76966" custLinFactNeighborX="12902" custLinFactNeighborY="-538">
        <dgm:presLayoutVars>
          <dgm:chPref val="3"/>
        </dgm:presLayoutVars>
      </dgm:prSet>
      <dgm:spPr/>
      <dgm:t>
        <a:bodyPr/>
        <a:lstStyle/>
        <a:p>
          <a:endParaRPr lang="es-MX"/>
        </a:p>
      </dgm:t>
    </dgm:pt>
    <dgm:pt modelId="{8A0FDF92-0BE3-4F49-8057-FAB0DC75143F}" type="pres">
      <dgm:prSet presAssocID="{C0A9DE66-7A9C-4A72-A282-B494D3498F29}" presName="level3hierChild" presStyleCnt="0"/>
      <dgm:spPr/>
      <dgm:t>
        <a:bodyPr/>
        <a:lstStyle/>
        <a:p>
          <a:endParaRPr lang="es-MX"/>
        </a:p>
      </dgm:t>
    </dgm:pt>
    <dgm:pt modelId="{F90F1050-13CD-4D98-8941-5BA3E2E15CC5}" type="pres">
      <dgm:prSet presAssocID="{822474EB-11B6-4C67-9A29-B73CE8C7D8A9}" presName="conn2-1" presStyleLbl="parChTrans1D2" presStyleIdx="4" presStyleCnt="6"/>
      <dgm:spPr/>
      <dgm:t>
        <a:bodyPr/>
        <a:lstStyle/>
        <a:p>
          <a:endParaRPr lang="es-MX"/>
        </a:p>
      </dgm:t>
    </dgm:pt>
    <dgm:pt modelId="{FAA55EED-18B2-4B71-A30E-2D2E8A37DB71}" type="pres">
      <dgm:prSet presAssocID="{822474EB-11B6-4C67-9A29-B73CE8C7D8A9}" presName="connTx" presStyleLbl="parChTrans1D2" presStyleIdx="4" presStyleCnt="6"/>
      <dgm:spPr/>
      <dgm:t>
        <a:bodyPr/>
        <a:lstStyle/>
        <a:p>
          <a:endParaRPr lang="es-MX"/>
        </a:p>
      </dgm:t>
    </dgm:pt>
    <dgm:pt modelId="{BEAB1D3A-4F3A-4760-8C1F-B8BD3D638F94}" type="pres">
      <dgm:prSet presAssocID="{D9DE2A6B-E020-4021-9A6D-9DEBD2596ADC}" presName="root2" presStyleCnt="0"/>
      <dgm:spPr/>
      <dgm:t>
        <a:bodyPr/>
        <a:lstStyle/>
        <a:p>
          <a:endParaRPr lang="es-MX"/>
        </a:p>
      </dgm:t>
    </dgm:pt>
    <dgm:pt modelId="{77588A4A-FD57-42A3-9470-87E1FD387B83}" type="pres">
      <dgm:prSet presAssocID="{D9DE2A6B-E020-4021-9A6D-9DEBD2596ADC}" presName="LevelTwoTextNode" presStyleLbl="node2" presStyleIdx="4" presStyleCnt="6" custScaleX="205157" custScaleY="63254" custLinFactNeighborX="12902" custLinFactNeighborY="-538">
        <dgm:presLayoutVars>
          <dgm:chPref val="3"/>
        </dgm:presLayoutVars>
      </dgm:prSet>
      <dgm:spPr/>
      <dgm:t>
        <a:bodyPr/>
        <a:lstStyle/>
        <a:p>
          <a:endParaRPr lang="es-MX"/>
        </a:p>
      </dgm:t>
    </dgm:pt>
    <dgm:pt modelId="{38911D8F-DFD4-42F7-9931-45D2E5C5C9F7}" type="pres">
      <dgm:prSet presAssocID="{D9DE2A6B-E020-4021-9A6D-9DEBD2596ADC}" presName="level3hierChild" presStyleCnt="0"/>
      <dgm:spPr/>
      <dgm:t>
        <a:bodyPr/>
        <a:lstStyle/>
        <a:p>
          <a:endParaRPr lang="es-MX"/>
        </a:p>
      </dgm:t>
    </dgm:pt>
    <dgm:pt modelId="{3AC8B6B1-8E9F-463D-9706-0B5771B59BB4}" type="pres">
      <dgm:prSet presAssocID="{FB420A9E-B2D7-4B46-92BE-223DB817C2A0}" presName="conn2-1" presStyleLbl="parChTrans1D2" presStyleIdx="5" presStyleCnt="6"/>
      <dgm:spPr/>
      <dgm:t>
        <a:bodyPr/>
        <a:lstStyle/>
        <a:p>
          <a:endParaRPr lang="es-MX"/>
        </a:p>
      </dgm:t>
    </dgm:pt>
    <dgm:pt modelId="{0FE47777-972B-41B9-8E50-BE60BBB95403}" type="pres">
      <dgm:prSet presAssocID="{FB420A9E-B2D7-4B46-92BE-223DB817C2A0}" presName="connTx" presStyleLbl="parChTrans1D2" presStyleIdx="5" presStyleCnt="6"/>
      <dgm:spPr/>
      <dgm:t>
        <a:bodyPr/>
        <a:lstStyle/>
        <a:p>
          <a:endParaRPr lang="es-MX"/>
        </a:p>
      </dgm:t>
    </dgm:pt>
    <dgm:pt modelId="{A0F4DA4C-2441-479F-8B34-6FB254C742B5}" type="pres">
      <dgm:prSet presAssocID="{8A7E940C-8AC2-443E-B85F-FA57F32BE391}" presName="root2" presStyleCnt="0"/>
      <dgm:spPr/>
      <dgm:t>
        <a:bodyPr/>
        <a:lstStyle/>
        <a:p>
          <a:endParaRPr lang="es-MX"/>
        </a:p>
      </dgm:t>
    </dgm:pt>
    <dgm:pt modelId="{8D546520-694A-42FA-B66E-F7B37EFAE960}" type="pres">
      <dgm:prSet presAssocID="{8A7E940C-8AC2-443E-B85F-FA57F32BE391}" presName="LevelTwoTextNode" presStyleLbl="node2" presStyleIdx="5" presStyleCnt="6" custScaleX="205157" custScaleY="75968" custLinFactNeighborX="12902" custLinFactNeighborY="-538">
        <dgm:presLayoutVars>
          <dgm:chPref val="3"/>
        </dgm:presLayoutVars>
      </dgm:prSet>
      <dgm:spPr/>
      <dgm:t>
        <a:bodyPr/>
        <a:lstStyle/>
        <a:p>
          <a:endParaRPr lang="es-MX"/>
        </a:p>
      </dgm:t>
    </dgm:pt>
    <dgm:pt modelId="{A29922D5-0AAB-4136-B567-726B30D403F3}" type="pres">
      <dgm:prSet presAssocID="{8A7E940C-8AC2-443E-B85F-FA57F32BE391}" presName="level3hierChild" presStyleCnt="0"/>
      <dgm:spPr/>
      <dgm:t>
        <a:bodyPr/>
        <a:lstStyle/>
        <a:p>
          <a:endParaRPr lang="es-MX"/>
        </a:p>
      </dgm:t>
    </dgm:pt>
  </dgm:ptLst>
  <dgm:cxnLst>
    <dgm:cxn modelId="{57C2E140-F3D1-49EC-9748-10E62678F3BA}" type="presOf" srcId="{FB420A9E-B2D7-4B46-92BE-223DB817C2A0}" destId="{0FE47777-972B-41B9-8E50-BE60BBB95403}" srcOrd="1" destOrd="0" presId="urn:microsoft.com/office/officeart/2008/layout/HorizontalMultiLevelHierarchy"/>
    <dgm:cxn modelId="{56E5A01B-6534-45E7-B3CA-0A4936306EC1}" srcId="{63CB2D90-5300-4A1B-AEF7-FCE9DD09E31E}" destId="{6A347893-7A65-4E1B-8B21-66EF73D35F67}" srcOrd="2" destOrd="0" parTransId="{0F29FA83-1B84-47DD-8B9D-519DD4D1BD15}" sibTransId="{28C327CB-E067-4DAE-AC0E-3EE12A46C2A2}"/>
    <dgm:cxn modelId="{FA095E85-910A-472B-8E9F-E226257782CC}" srcId="{63CB2D90-5300-4A1B-AEF7-FCE9DD09E31E}" destId="{D9DE2A6B-E020-4021-9A6D-9DEBD2596ADC}" srcOrd="4" destOrd="0" parTransId="{822474EB-11B6-4C67-9A29-B73CE8C7D8A9}" sibTransId="{210E9138-05BD-45FF-A9AD-A6DCC96CD0D5}"/>
    <dgm:cxn modelId="{B0B944CD-2470-4E73-9361-931D196CC755}" type="presOf" srcId="{8A7E940C-8AC2-443E-B85F-FA57F32BE391}" destId="{8D546520-694A-42FA-B66E-F7B37EFAE960}" srcOrd="0" destOrd="0" presId="urn:microsoft.com/office/officeart/2008/layout/HorizontalMultiLevelHierarchy"/>
    <dgm:cxn modelId="{3254F15F-762E-466A-A230-47C8AF976A8B}" srcId="{63CB2D90-5300-4A1B-AEF7-FCE9DD09E31E}" destId="{D81AD657-F754-4FB5-9B73-2E8BD1998B14}" srcOrd="1" destOrd="0" parTransId="{5FB139CB-4D20-4E92-8A12-62C24DAF460F}" sibTransId="{31A615D0-0425-4477-9F2B-BD392C26537A}"/>
    <dgm:cxn modelId="{6C5FDDF1-803D-4CB2-8207-0215F16F1C00}" type="presOf" srcId="{C0A9DE66-7A9C-4A72-A282-B494D3498F29}" destId="{22DBA7E6-1E24-4FFE-970E-3590E719B3C2}" srcOrd="0" destOrd="0" presId="urn:microsoft.com/office/officeart/2008/layout/HorizontalMultiLevelHierarchy"/>
    <dgm:cxn modelId="{E4A20BD5-A44E-4535-8CA8-B228B3647F97}" type="presOf" srcId="{63CB2D90-5300-4A1B-AEF7-FCE9DD09E31E}" destId="{4E4577B6-1294-44B0-9B02-4AA8D9D7F013}" srcOrd="0" destOrd="0" presId="urn:microsoft.com/office/officeart/2008/layout/HorizontalMultiLevelHierarchy"/>
    <dgm:cxn modelId="{A7B58186-C09B-4150-ABA7-FADC70D005ED}" type="presOf" srcId="{0F29FA83-1B84-47DD-8B9D-519DD4D1BD15}" destId="{E5F14345-CCA3-4F48-865B-5902D3E20412}" srcOrd="0" destOrd="0" presId="urn:microsoft.com/office/officeart/2008/layout/HorizontalMultiLevelHierarchy"/>
    <dgm:cxn modelId="{4F44EB4D-FABC-4C1F-853C-E616C2727F6A}" type="presOf" srcId="{0C20B8DB-170E-48D4-94C7-04B1D74F4E37}" destId="{4299CE92-E762-4257-937B-716F9FA54E39}" srcOrd="0" destOrd="0" presId="urn:microsoft.com/office/officeart/2008/layout/HorizontalMultiLevelHierarchy"/>
    <dgm:cxn modelId="{6CCC475B-7356-4C69-87E5-53C2AA1A2117}" type="presOf" srcId="{FB420A9E-B2D7-4B46-92BE-223DB817C2A0}" destId="{3AC8B6B1-8E9F-463D-9706-0B5771B59BB4}" srcOrd="0" destOrd="0" presId="urn:microsoft.com/office/officeart/2008/layout/HorizontalMultiLevelHierarchy"/>
    <dgm:cxn modelId="{4CE35DF5-EDDD-4E06-BD82-2EA58E5A0AB0}" type="presOf" srcId="{5FB139CB-4D20-4E92-8A12-62C24DAF460F}" destId="{3E0EFCB0-7F75-4812-A744-BB41EE0926BF}" srcOrd="0" destOrd="0" presId="urn:microsoft.com/office/officeart/2008/layout/HorizontalMultiLevelHierarchy"/>
    <dgm:cxn modelId="{DC210206-A484-43C1-BE19-F904425DB806}" type="presOf" srcId="{822474EB-11B6-4C67-9A29-B73CE8C7D8A9}" destId="{F90F1050-13CD-4D98-8941-5BA3E2E15CC5}" srcOrd="0" destOrd="0" presId="urn:microsoft.com/office/officeart/2008/layout/HorizontalMultiLevelHierarchy"/>
    <dgm:cxn modelId="{055F51D6-1039-47B4-B1FD-AA501ADDC253}" type="presOf" srcId="{6A347893-7A65-4E1B-8B21-66EF73D35F67}" destId="{136E109D-390D-4472-AB21-4779E9484C64}" srcOrd="0" destOrd="0" presId="urn:microsoft.com/office/officeart/2008/layout/HorizontalMultiLevelHierarchy"/>
    <dgm:cxn modelId="{2190D5A0-6EAB-4CE4-B50B-199D46678276}" type="presOf" srcId="{D9DE2A6B-E020-4021-9A6D-9DEBD2596ADC}" destId="{77588A4A-FD57-42A3-9470-87E1FD387B83}" srcOrd="0" destOrd="0" presId="urn:microsoft.com/office/officeart/2008/layout/HorizontalMultiLevelHierarchy"/>
    <dgm:cxn modelId="{D671199D-6A27-49A7-8356-E8830F8F0337}" type="presOf" srcId="{5B1D7315-262F-4576-A2EB-B703486E9EB0}" destId="{7612138A-6D3D-44C7-8BCD-D978466CD89F}" srcOrd="0" destOrd="0" presId="urn:microsoft.com/office/officeart/2008/layout/HorizontalMultiLevelHierarchy"/>
    <dgm:cxn modelId="{46F7B622-D64E-4F55-8E12-DA87A5E37DC7}" srcId="{63CB2D90-5300-4A1B-AEF7-FCE9DD09E31E}" destId="{C0A9DE66-7A9C-4A72-A282-B494D3498F29}" srcOrd="3" destOrd="0" parTransId="{489E8420-0B44-4FD3-A11D-22AA409E9DE2}" sibTransId="{E31CFEF5-7BBE-4069-8674-AA876634F1B4}"/>
    <dgm:cxn modelId="{7A41F5B2-0F4C-4C37-A171-A2CFE6CEF7E3}" type="presOf" srcId="{5FB139CB-4D20-4E92-8A12-62C24DAF460F}" destId="{975F70C9-AD5B-4842-87D0-41FF022300D7}" srcOrd="1" destOrd="0" presId="urn:microsoft.com/office/officeart/2008/layout/HorizontalMultiLevelHierarchy"/>
    <dgm:cxn modelId="{15295840-58DE-46B4-9249-F1450F150A5E}" type="presOf" srcId="{822474EB-11B6-4C67-9A29-B73CE8C7D8A9}" destId="{FAA55EED-18B2-4B71-A30E-2D2E8A37DB71}" srcOrd="1" destOrd="0" presId="urn:microsoft.com/office/officeart/2008/layout/HorizontalMultiLevelHierarchy"/>
    <dgm:cxn modelId="{A389E030-7BDF-4187-8951-8C81BC97DA1F}" type="presOf" srcId="{489E8420-0B44-4FD3-A11D-22AA409E9DE2}" destId="{039F4A2F-148E-4B0A-81EF-AC355FB4291C}" srcOrd="0" destOrd="0" presId="urn:microsoft.com/office/officeart/2008/layout/HorizontalMultiLevelHierarchy"/>
    <dgm:cxn modelId="{E1B3F7F8-5125-452C-AB77-A84C6C6B1C28}" srcId="{63CB2D90-5300-4A1B-AEF7-FCE9DD09E31E}" destId="{8A7E940C-8AC2-443E-B85F-FA57F32BE391}" srcOrd="5" destOrd="0" parTransId="{FB420A9E-B2D7-4B46-92BE-223DB817C2A0}" sibTransId="{0C935449-2A41-4744-9440-643B971D71B0}"/>
    <dgm:cxn modelId="{E335E938-B600-400D-A0A0-3D426E04462C}" srcId="{0C20B8DB-170E-48D4-94C7-04B1D74F4E37}" destId="{63CB2D90-5300-4A1B-AEF7-FCE9DD09E31E}" srcOrd="0" destOrd="0" parTransId="{9294C19F-DB58-41F6-B2C0-B46668ACB845}" sibTransId="{F4CAD492-0198-4D2C-AE2B-B83268F407AB}"/>
    <dgm:cxn modelId="{EFC2A192-99E3-4E45-9F8D-E227CB7DF92F}" type="presOf" srcId="{D81AD657-F754-4FB5-9B73-2E8BD1998B14}" destId="{28F0A5C0-4F0D-4C09-AA27-423E7DBFF3C6}" srcOrd="0" destOrd="0" presId="urn:microsoft.com/office/officeart/2008/layout/HorizontalMultiLevelHierarchy"/>
    <dgm:cxn modelId="{C13913E6-9A27-4A70-8ABA-2029718ED53B}" type="presOf" srcId="{489E8420-0B44-4FD3-A11D-22AA409E9DE2}" destId="{D06DEBE9-0A9A-4303-AC26-8CDDE2A80961}" srcOrd="1" destOrd="0" presId="urn:microsoft.com/office/officeart/2008/layout/HorizontalMultiLevelHierarchy"/>
    <dgm:cxn modelId="{88EC0E04-B4CA-481B-9EBC-D56C1AE6B54D}" type="presOf" srcId="{DF1EF568-FD83-443F-A542-A65A14210BA8}" destId="{5C139781-984C-4BE4-B9A2-C836F4704BEE}" srcOrd="0" destOrd="0" presId="urn:microsoft.com/office/officeart/2008/layout/HorizontalMultiLevelHierarchy"/>
    <dgm:cxn modelId="{98DEAAC2-37F6-4FA7-A9AF-7B28D8BDAF30}" type="presOf" srcId="{0F29FA83-1B84-47DD-8B9D-519DD4D1BD15}" destId="{85C0BE9C-3048-4CFB-8A10-B953024D67CA}" srcOrd="1" destOrd="0" presId="urn:microsoft.com/office/officeart/2008/layout/HorizontalMultiLevelHierarchy"/>
    <dgm:cxn modelId="{89FF7453-E220-4347-B9B4-38C728FC4249}" srcId="{63CB2D90-5300-4A1B-AEF7-FCE9DD09E31E}" destId="{DF1EF568-FD83-443F-A542-A65A14210BA8}" srcOrd="0" destOrd="0" parTransId="{5B1D7315-262F-4576-A2EB-B703486E9EB0}" sibTransId="{1B46853E-B6E8-4CDF-B608-604306F616E7}"/>
    <dgm:cxn modelId="{734FD95C-48AB-4FBD-B310-2FAFF0F498A2}" type="presOf" srcId="{5B1D7315-262F-4576-A2EB-B703486E9EB0}" destId="{382EBC10-E025-40B5-8581-FB5DD1A2062B}" srcOrd="1" destOrd="0" presId="urn:microsoft.com/office/officeart/2008/layout/HorizontalMultiLevelHierarchy"/>
    <dgm:cxn modelId="{CC694696-B330-44A5-8D26-F8C30CE01784}" type="presParOf" srcId="{4299CE92-E762-4257-937B-716F9FA54E39}" destId="{A0AAF9CC-5F80-4AFA-9961-E0C98FFBF95C}" srcOrd="0" destOrd="0" presId="urn:microsoft.com/office/officeart/2008/layout/HorizontalMultiLevelHierarchy"/>
    <dgm:cxn modelId="{BA64E40B-0754-4237-843E-C0E84C1FA335}" type="presParOf" srcId="{A0AAF9CC-5F80-4AFA-9961-E0C98FFBF95C}" destId="{4E4577B6-1294-44B0-9B02-4AA8D9D7F013}" srcOrd="0" destOrd="0" presId="urn:microsoft.com/office/officeart/2008/layout/HorizontalMultiLevelHierarchy"/>
    <dgm:cxn modelId="{EAB7A0E7-E90A-4F83-A5EC-A6406DD0F519}" type="presParOf" srcId="{A0AAF9CC-5F80-4AFA-9961-E0C98FFBF95C}" destId="{D006ACA2-0FA7-4BB1-838B-0016BB700143}" srcOrd="1" destOrd="0" presId="urn:microsoft.com/office/officeart/2008/layout/HorizontalMultiLevelHierarchy"/>
    <dgm:cxn modelId="{E2C0DF9A-FB91-4E10-B164-A3986FBC86E8}" type="presParOf" srcId="{D006ACA2-0FA7-4BB1-838B-0016BB700143}" destId="{7612138A-6D3D-44C7-8BCD-D978466CD89F}" srcOrd="0" destOrd="0" presId="urn:microsoft.com/office/officeart/2008/layout/HorizontalMultiLevelHierarchy"/>
    <dgm:cxn modelId="{5880E8BB-4EA3-4F32-AC54-D5F16EBC2944}" type="presParOf" srcId="{7612138A-6D3D-44C7-8BCD-D978466CD89F}" destId="{382EBC10-E025-40B5-8581-FB5DD1A2062B}" srcOrd="0" destOrd="0" presId="urn:microsoft.com/office/officeart/2008/layout/HorizontalMultiLevelHierarchy"/>
    <dgm:cxn modelId="{6F33F264-54DB-48CF-8B82-48B9963A76ED}" type="presParOf" srcId="{D006ACA2-0FA7-4BB1-838B-0016BB700143}" destId="{5E292676-F796-4C94-A395-AD05598421C8}" srcOrd="1" destOrd="0" presId="urn:microsoft.com/office/officeart/2008/layout/HorizontalMultiLevelHierarchy"/>
    <dgm:cxn modelId="{5E64C023-C4D6-4F7C-A7EC-5581F7370AA9}" type="presParOf" srcId="{5E292676-F796-4C94-A395-AD05598421C8}" destId="{5C139781-984C-4BE4-B9A2-C836F4704BEE}" srcOrd="0" destOrd="0" presId="urn:microsoft.com/office/officeart/2008/layout/HorizontalMultiLevelHierarchy"/>
    <dgm:cxn modelId="{F698C08A-020D-490D-AD6F-B95D6099ACA7}" type="presParOf" srcId="{5E292676-F796-4C94-A395-AD05598421C8}" destId="{85AE00F3-FF54-42F9-B352-86DA493D33CF}" srcOrd="1" destOrd="0" presId="urn:microsoft.com/office/officeart/2008/layout/HorizontalMultiLevelHierarchy"/>
    <dgm:cxn modelId="{0050C60A-C9FD-499A-9AE6-4C129E179531}" type="presParOf" srcId="{D006ACA2-0FA7-4BB1-838B-0016BB700143}" destId="{3E0EFCB0-7F75-4812-A744-BB41EE0926BF}" srcOrd="2" destOrd="0" presId="urn:microsoft.com/office/officeart/2008/layout/HorizontalMultiLevelHierarchy"/>
    <dgm:cxn modelId="{CE907ED0-1FB0-42A7-B02F-C2F91ECBD0F9}" type="presParOf" srcId="{3E0EFCB0-7F75-4812-A744-BB41EE0926BF}" destId="{975F70C9-AD5B-4842-87D0-41FF022300D7}" srcOrd="0" destOrd="0" presId="urn:microsoft.com/office/officeart/2008/layout/HorizontalMultiLevelHierarchy"/>
    <dgm:cxn modelId="{65C8553F-685C-46E7-9BF8-61569F0BDC3D}" type="presParOf" srcId="{D006ACA2-0FA7-4BB1-838B-0016BB700143}" destId="{DC5EB05B-72C5-4670-A33D-179996514E9C}" srcOrd="3" destOrd="0" presId="urn:microsoft.com/office/officeart/2008/layout/HorizontalMultiLevelHierarchy"/>
    <dgm:cxn modelId="{D50EA849-376B-42CC-8DC7-84E9FDFCC73D}" type="presParOf" srcId="{DC5EB05B-72C5-4670-A33D-179996514E9C}" destId="{28F0A5C0-4F0D-4C09-AA27-423E7DBFF3C6}" srcOrd="0" destOrd="0" presId="urn:microsoft.com/office/officeart/2008/layout/HorizontalMultiLevelHierarchy"/>
    <dgm:cxn modelId="{51F9D93F-6420-48A5-B29F-95953A20755A}" type="presParOf" srcId="{DC5EB05B-72C5-4670-A33D-179996514E9C}" destId="{F4800107-7B15-45D6-AB03-D4B63D35183F}" srcOrd="1" destOrd="0" presId="urn:microsoft.com/office/officeart/2008/layout/HorizontalMultiLevelHierarchy"/>
    <dgm:cxn modelId="{4BC104F3-7918-4192-B25F-8572480BAAB9}" type="presParOf" srcId="{D006ACA2-0FA7-4BB1-838B-0016BB700143}" destId="{E5F14345-CCA3-4F48-865B-5902D3E20412}" srcOrd="4" destOrd="0" presId="urn:microsoft.com/office/officeart/2008/layout/HorizontalMultiLevelHierarchy"/>
    <dgm:cxn modelId="{1AE15AB2-086F-4F69-AD2F-054B19DAA7CB}" type="presParOf" srcId="{E5F14345-CCA3-4F48-865B-5902D3E20412}" destId="{85C0BE9C-3048-4CFB-8A10-B953024D67CA}" srcOrd="0" destOrd="0" presId="urn:microsoft.com/office/officeart/2008/layout/HorizontalMultiLevelHierarchy"/>
    <dgm:cxn modelId="{8999CEDD-5ED3-46D8-8285-374001CB21E7}" type="presParOf" srcId="{D006ACA2-0FA7-4BB1-838B-0016BB700143}" destId="{7BF36634-0030-48E0-AB8C-610BDAD79E6F}" srcOrd="5" destOrd="0" presId="urn:microsoft.com/office/officeart/2008/layout/HorizontalMultiLevelHierarchy"/>
    <dgm:cxn modelId="{21FCD076-A2A8-4A7C-A142-7AFEBC38CD45}" type="presParOf" srcId="{7BF36634-0030-48E0-AB8C-610BDAD79E6F}" destId="{136E109D-390D-4472-AB21-4779E9484C64}" srcOrd="0" destOrd="0" presId="urn:microsoft.com/office/officeart/2008/layout/HorizontalMultiLevelHierarchy"/>
    <dgm:cxn modelId="{30A2D767-C415-4333-963E-ED4C272D8E29}" type="presParOf" srcId="{7BF36634-0030-48E0-AB8C-610BDAD79E6F}" destId="{9D300AE5-4281-4286-B957-408FDDFBD3FB}" srcOrd="1" destOrd="0" presId="urn:microsoft.com/office/officeart/2008/layout/HorizontalMultiLevelHierarchy"/>
    <dgm:cxn modelId="{EC774D5A-2486-4142-B1F3-44BDE98AE415}" type="presParOf" srcId="{D006ACA2-0FA7-4BB1-838B-0016BB700143}" destId="{039F4A2F-148E-4B0A-81EF-AC355FB4291C}" srcOrd="6" destOrd="0" presId="urn:microsoft.com/office/officeart/2008/layout/HorizontalMultiLevelHierarchy"/>
    <dgm:cxn modelId="{70BD6FF4-AE00-482E-A0AC-F24957CF819B}" type="presParOf" srcId="{039F4A2F-148E-4B0A-81EF-AC355FB4291C}" destId="{D06DEBE9-0A9A-4303-AC26-8CDDE2A80961}" srcOrd="0" destOrd="0" presId="urn:microsoft.com/office/officeart/2008/layout/HorizontalMultiLevelHierarchy"/>
    <dgm:cxn modelId="{1DEF9BE3-F4D4-4E27-BB85-979B2D5C8D78}" type="presParOf" srcId="{D006ACA2-0FA7-4BB1-838B-0016BB700143}" destId="{12107DD1-FDD4-4BC9-8676-C92A6CCE518A}" srcOrd="7" destOrd="0" presId="urn:microsoft.com/office/officeart/2008/layout/HorizontalMultiLevelHierarchy"/>
    <dgm:cxn modelId="{9DBDD19E-1B20-4ACA-8546-7F3870D76304}" type="presParOf" srcId="{12107DD1-FDD4-4BC9-8676-C92A6CCE518A}" destId="{22DBA7E6-1E24-4FFE-970E-3590E719B3C2}" srcOrd="0" destOrd="0" presId="urn:microsoft.com/office/officeart/2008/layout/HorizontalMultiLevelHierarchy"/>
    <dgm:cxn modelId="{3749F9A8-EECE-4809-A5BD-DE69965151BE}" type="presParOf" srcId="{12107DD1-FDD4-4BC9-8676-C92A6CCE518A}" destId="{8A0FDF92-0BE3-4F49-8057-FAB0DC75143F}" srcOrd="1" destOrd="0" presId="urn:microsoft.com/office/officeart/2008/layout/HorizontalMultiLevelHierarchy"/>
    <dgm:cxn modelId="{A2A9D9CA-056D-4A60-9008-48D22602BC70}" type="presParOf" srcId="{D006ACA2-0FA7-4BB1-838B-0016BB700143}" destId="{F90F1050-13CD-4D98-8941-5BA3E2E15CC5}" srcOrd="8" destOrd="0" presId="urn:microsoft.com/office/officeart/2008/layout/HorizontalMultiLevelHierarchy"/>
    <dgm:cxn modelId="{24E0F296-2C10-4263-9DF9-4B8437BEC983}" type="presParOf" srcId="{F90F1050-13CD-4D98-8941-5BA3E2E15CC5}" destId="{FAA55EED-18B2-4B71-A30E-2D2E8A37DB71}" srcOrd="0" destOrd="0" presId="urn:microsoft.com/office/officeart/2008/layout/HorizontalMultiLevelHierarchy"/>
    <dgm:cxn modelId="{45D0F380-6B69-4EF7-8A84-3A6FEB170499}" type="presParOf" srcId="{D006ACA2-0FA7-4BB1-838B-0016BB700143}" destId="{BEAB1D3A-4F3A-4760-8C1F-B8BD3D638F94}" srcOrd="9" destOrd="0" presId="urn:microsoft.com/office/officeart/2008/layout/HorizontalMultiLevelHierarchy"/>
    <dgm:cxn modelId="{9E794BDE-11DB-4BED-B7AA-14061EE5ECBC}" type="presParOf" srcId="{BEAB1D3A-4F3A-4760-8C1F-B8BD3D638F94}" destId="{77588A4A-FD57-42A3-9470-87E1FD387B83}" srcOrd="0" destOrd="0" presId="urn:microsoft.com/office/officeart/2008/layout/HorizontalMultiLevelHierarchy"/>
    <dgm:cxn modelId="{6416BCC1-3B44-4473-8FC8-EE08183797FD}" type="presParOf" srcId="{BEAB1D3A-4F3A-4760-8C1F-B8BD3D638F94}" destId="{38911D8F-DFD4-42F7-9931-45D2E5C5C9F7}" srcOrd="1" destOrd="0" presId="urn:microsoft.com/office/officeart/2008/layout/HorizontalMultiLevelHierarchy"/>
    <dgm:cxn modelId="{6827B8DE-8487-4C40-ACDF-A779EEA3A225}" type="presParOf" srcId="{D006ACA2-0FA7-4BB1-838B-0016BB700143}" destId="{3AC8B6B1-8E9F-463D-9706-0B5771B59BB4}" srcOrd="10" destOrd="0" presId="urn:microsoft.com/office/officeart/2008/layout/HorizontalMultiLevelHierarchy"/>
    <dgm:cxn modelId="{19EBCCC8-8970-424B-87C2-A028412B13AD}" type="presParOf" srcId="{3AC8B6B1-8E9F-463D-9706-0B5771B59BB4}" destId="{0FE47777-972B-41B9-8E50-BE60BBB95403}" srcOrd="0" destOrd="0" presId="urn:microsoft.com/office/officeart/2008/layout/HorizontalMultiLevelHierarchy"/>
    <dgm:cxn modelId="{813AE92D-1F89-43A0-B40B-698E4C990F0D}" type="presParOf" srcId="{D006ACA2-0FA7-4BB1-838B-0016BB700143}" destId="{A0F4DA4C-2441-479F-8B34-6FB254C742B5}" srcOrd="11" destOrd="0" presId="urn:microsoft.com/office/officeart/2008/layout/HorizontalMultiLevelHierarchy"/>
    <dgm:cxn modelId="{559E17F6-EA6B-40D7-A509-3690387990B8}" type="presParOf" srcId="{A0F4DA4C-2441-479F-8B34-6FB254C742B5}" destId="{8D546520-694A-42FA-B66E-F7B37EFAE960}" srcOrd="0" destOrd="0" presId="urn:microsoft.com/office/officeart/2008/layout/HorizontalMultiLevelHierarchy"/>
    <dgm:cxn modelId="{4A366214-A82A-4F9B-B84B-BE717302792C}" type="presParOf" srcId="{A0F4DA4C-2441-479F-8B34-6FB254C742B5}" destId="{A29922D5-0AAB-4136-B567-726B30D403F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C3D4CA59-7CEA-44A5-B3D3-81FFDC2BBC83}"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0C20B8DB-170E-48D4-94C7-04B1D74F4E37}" type="doc">
      <dgm:prSet loTypeId="urn:microsoft.com/office/officeart/2005/8/layout/rings+Icon" loCatId="relationship" qsTypeId="urn:microsoft.com/office/officeart/2005/8/quickstyle/simple3" qsCatId="simple" csTypeId="urn:microsoft.com/office/officeart/2005/8/colors/colorful1" csCatId="colorful" phldr="1"/>
      <dgm:spPr/>
      <dgm:t>
        <a:bodyPr/>
        <a:lstStyle/>
        <a:p>
          <a:endParaRPr lang="es-MX"/>
        </a:p>
      </dgm:t>
    </dgm:pt>
    <dgm:pt modelId="{63CB2D90-5300-4A1B-AEF7-FCE9DD09E31E}">
      <dgm:prSet phldrT="[Texto]" custT="1">
        <dgm:style>
          <a:lnRef idx="1">
            <a:schemeClr val="accent2"/>
          </a:lnRef>
          <a:fillRef idx="2">
            <a:schemeClr val="accent2"/>
          </a:fillRef>
          <a:effectRef idx="1">
            <a:schemeClr val="accent2"/>
          </a:effectRef>
          <a:fontRef idx="minor">
            <a:schemeClr val="dk1"/>
          </a:fontRef>
        </dgm:style>
      </dgm:prSet>
      <dgm:spPr/>
      <dgm:t>
        <a:bodyPr/>
        <a:lstStyle/>
        <a:p>
          <a:pPr algn="ctr"/>
          <a:r>
            <a:rPr lang="es-MX" sz="2400" b="1" dirty="0" smtClean="0"/>
            <a:t>DISTINCIÓN </a:t>
          </a:r>
        </a:p>
        <a:p>
          <a:pPr algn="ctr"/>
          <a:r>
            <a:rPr lang="es-MX" sz="2400" b="1" dirty="0" smtClean="0"/>
            <a:t>A NIVEL CONSTITUCIONAL </a:t>
          </a:r>
        </a:p>
        <a:p>
          <a:pPr algn="ctr"/>
          <a:r>
            <a:rPr lang="es-MX" sz="2400" b="1" dirty="0" smtClean="0"/>
            <a:t>ENTRE:</a:t>
          </a:r>
          <a:endParaRPr lang="es-MX" sz="24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9FA343DF-30E4-470A-BF0D-003CEC381061}">
      <dgm:prSet phldrT="[Texto]" custT="1"/>
      <dgm:spPr/>
      <dgm:t>
        <a:bodyPr/>
        <a:lstStyle/>
        <a:p>
          <a:pPr algn="ctr"/>
          <a:r>
            <a:rPr lang="es-MX" sz="2400" b="1" dirty="0" smtClean="0"/>
            <a:t>FALTAS ADMINISTRATIVAS</a:t>
          </a:r>
          <a:endParaRPr lang="es-MX" sz="2400" b="1" dirty="0"/>
        </a:p>
      </dgm:t>
    </dgm:pt>
    <dgm:pt modelId="{F3CB21E2-E086-4394-BAC7-6D8FEC2DFA4C}" type="parTrans" cxnId="{8A286B12-8D0C-4A36-B4D8-CB2FD8E88084}">
      <dgm:prSet/>
      <dgm:spPr/>
      <dgm:t>
        <a:bodyPr/>
        <a:lstStyle/>
        <a:p>
          <a:endParaRPr lang="es-MX"/>
        </a:p>
      </dgm:t>
    </dgm:pt>
    <dgm:pt modelId="{3C6D3996-EE97-4F2A-8CA1-47A590776309}" type="sibTrans" cxnId="{8A286B12-8D0C-4A36-B4D8-CB2FD8E88084}">
      <dgm:prSet/>
      <dgm:spPr/>
      <dgm:t>
        <a:bodyPr/>
        <a:lstStyle/>
        <a:p>
          <a:endParaRPr lang="es-MX"/>
        </a:p>
      </dgm:t>
    </dgm:pt>
    <dgm:pt modelId="{D38A393A-BFF1-45B7-A023-629F75A410AF}">
      <dgm:prSet phldrT="[Texto]" custT="1"/>
      <dgm:spPr/>
      <dgm:t>
        <a:bodyPr/>
        <a:lstStyle/>
        <a:p>
          <a:pPr algn="ctr"/>
          <a:r>
            <a:rPr lang="es-MX" sz="2400" b="1" dirty="0" smtClean="0"/>
            <a:t>HECHOS DE CORRUPCIÓN  </a:t>
          </a:r>
          <a:endParaRPr lang="es-MX" sz="2400" b="1" dirty="0"/>
        </a:p>
      </dgm:t>
    </dgm:pt>
    <dgm:pt modelId="{6FDA1243-B35B-4B47-A7D0-1D769E63AE6A}" type="parTrans" cxnId="{481F1239-4215-465F-A040-EECFDD631DEC}">
      <dgm:prSet/>
      <dgm:spPr/>
      <dgm:t>
        <a:bodyPr/>
        <a:lstStyle/>
        <a:p>
          <a:endParaRPr lang="es-MX"/>
        </a:p>
      </dgm:t>
    </dgm:pt>
    <dgm:pt modelId="{2869DBED-F8E3-4EFD-BE92-DDAD0E45B5A1}" type="sibTrans" cxnId="{481F1239-4215-465F-A040-EECFDD631DEC}">
      <dgm:prSet/>
      <dgm:spPr/>
      <dgm:t>
        <a:bodyPr/>
        <a:lstStyle/>
        <a:p>
          <a:endParaRPr lang="es-MX"/>
        </a:p>
      </dgm:t>
    </dgm:pt>
    <dgm:pt modelId="{AB5D72D5-BF3C-419A-9A69-D8590F9960B9}" type="pres">
      <dgm:prSet presAssocID="{0C20B8DB-170E-48D4-94C7-04B1D74F4E37}" presName="Name0" presStyleCnt="0">
        <dgm:presLayoutVars>
          <dgm:chMax val="7"/>
          <dgm:dir/>
          <dgm:resizeHandles val="exact"/>
        </dgm:presLayoutVars>
      </dgm:prSet>
      <dgm:spPr/>
      <dgm:t>
        <a:bodyPr/>
        <a:lstStyle/>
        <a:p>
          <a:endParaRPr lang="es-MX"/>
        </a:p>
      </dgm:t>
    </dgm:pt>
    <dgm:pt modelId="{D22D4ECA-B569-4657-9DA4-FB73D9BAE4BE}" type="pres">
      <dgm:prSet presAssocID="{0C20B8DB-170E-48D4-94C7-04B1D74F4E37}" presName="ellipse1" presStyleLbl="vennNode1" presStyleIdx="0" presStyleCnt="3" custScaleX="126731" custScaleY="126730" custLinFactNeighborX="-11568" custLinFactNeighborY="27686">
        <dgm:presLayoutVars>
          <dgm:bulletEnabled val="1"/>
        </dgm:presLayoutVars>
      </dgm:prSet>
      <dgm:spPr/>
      <dgm:t>
        <a:bodyPr/>
        <a:lstStyle/>
        <a:p>
          <a:endParaRPr lang="es-MX"/>
        </a:p>
      </dgm:t>
    </dgm:pt>
    <dgm:pt modelId="{8B1DDE88-7F16-42F1-B062-D8A6C7657F20}" type="pres">
      <dgm:prSet presAssocID="{0C20B8DB-170E-48D4-94C7-04B1D74F4E37}" presName="ellipse2" presStyleLbl="vennNode1" presStyleIdx="1" presStyleCnt="3" custScaleX="113846" custLinFactNeighborX="50807" custLinFactNeighborY="-8458">
        <dgm:presLayoutVars>
          <dgm:bulletEnabled val="1"/>
        </dgm:presLayoutVars>
      </dgm:prSet>
      <dgm:spPr/>
      <dgm:t>
        <a:bodyPr/>
        <a:lstStyle/>
        <a:p>
          <a:endParaRPr lang="es-MX"/>
        </a:p>
      </dgm:t>
    </dgm:pt>
    <dgm:pt modelId="{6E1680EC-0264-41F8-80BB-60257F767CBF}" type="pres">
      <dgm:prSet presAssocID="{0C20B8DB-170E-48D4-94C7-04B1D74F4E37}" presName="ellipse3" presStyleLbl="vennNode1" presStyleIdx="2" presStyleCnt="3" custScaleX="110028" custLinFactNeighborX="-4421" custLinFactNeighborY="-9764">
        <dgm:presLayoutVars>
          <dgm:bulletEnabled val="1"/>
        </dgm:presLayoutVars>
      </dgm:prSet>
      <dgm:spPr/>
      <dgm:t>
        <a:bodyPr/>
        <a:lstStyle/>
        <a:p>
          <a:endParaRPr lang="es-MX"/>
        </a:p>
      </dgm:t>
    </dgm:pt>
  </dgm:ptLst>
  <dgm:cxnLst>
    <dgm:cxn modelId="{97A48F22-DBA0-4FF5-BFA6-31B792C6C5E8}" type="presOf" srcId="{0C20B8DB-170E-48D4-94C7-04B1D74F4E37}" destId="{AB5D72D5-BF3C-419A-9A69-D8590F9960B9}" srcOrd="0" destOrd="0" presId="urn:microsoft.com/office/officeart/2005/8/layout/rings+Icon"/>
    <dgm:cxn modelId="{5627FA9A-6CC4-4F78-A662-C136F39E03F4}" type="presOf" srcId="{9FA343DF-30E4-470A-BF0D-003CEC381061}" destId="{8B1DDE88-7F16-42F1-B062-D8A6C7657F20}" srcOrd="0" destOrd="0" presId="urn:microsoft.com/office/officeart/2005/8/layout/rings+Icon"/>
    <dgm:cxn modelId="{9A2100F4-5989-4450-B180-CFD03E9E7A98}" type="presOf" srcId="{D38A393A-BFF1-45B7-A023-629F75A410AF}" destId="{6E1680EC-0264-41F8-80BB-60257F767CBF}" srcOrd="0" destOrd="0" presId="urn:microsoft.com/office/officeart/2005/8/layout/rings+Icon"/>
    <dgm:cxn modelId="{481F1239-4215-465F-A040-EECFDD631DEC}" srcId="{0C20B8DB-170E-48D4-94C7-04B1D74F4E37}" destId="{D38A393A-BFF1-45B7-A023-629F75A410AF}" srcOrd="2" destOrd="0" parTransId="{6FDA1243-B35B-4B47-A7D0-1D769E63AE6A}" sibTransId="{2869DBED-F8E3-4EFD-BE92-DDAD0E45B5A1}"/>
    <dgm:cxn modelId="{E335E938-B600-400D-A0A0-3D426E04462C}" srcId="{0C20B8DB-170E-48D4-94C7-04B1D74F4E37}" destId="{63CB2D90-5300-4A1B-AEF7-FCE9DD09E31E}" srcOrd="0" destOrd="0" parTransId="{9294C19F-DB58-41F6-B2C0-B46668ACB845}" sibTransId="{F4CAD492-0198-4D2C-AE2B-B83268F407AB}"/>
    <dgm:cxn modelId="{509B7AB8-9BAB-4363-92E5-E47FDB350574}" type="presOf" srcId="{63CB2D90-5300-4A1B-AEF7-FCE9DD09E31E}" destId="{D22D4ECA-B569-4657-9DA4-FB73D9BAE4BE}" srcOrd="0" destOrd="0" presId="urn:microsoft.com/office/officeart/2005/8/layout/rings+Icon"/>
    <dgm:cxn modelId="{8A286B12-8D0C-4A36-B4D8-CB2FD8E88084}" srcId="{0C20B8DB-170E-48D4-94C7-04B1D74F4E37}" destId="{9FA343DF-30E4-470A-BF0D-003CEC381061}" srcOrd="1" destOrd="0" parTransId="{F3CB21E2-E086-4394-BAC7-6D8FEC2DFA4C}" sibTransId="{3C6D3996-EE97-4F2A-8CA1-47A590776309}"/>
    <dgm:cxn modelId="{071A55DA-E18A-49FE-B7F5-3EDF09CC37C2}" type="presParOf" srcId="{AB5D72D5-BF3C-419A-9A69-D8590F9960B9}" destId="{D22D4ECA-B569-4657-9DA4-FB73D9BAE4BE}" srcOrd="0" destOrd="0" presId="urn:microsoft.com/office/officeart/2005/8/layout/rings+Icon"/>
    <dgm:cxn modelId="{85070C9F-1BC4-4946-B3B1-29ED7F4815F2}" type="presParOf" srcId="{AB5D72D5-BF3C-419A-9A69-D8590F9960B9}" destId="{8B1DDE88-7F16-42F1-B062-D8A6C7657F20}" srcOrd="1" destOrd="0" presId="urn:microsoft.com/office/officeart/2005/8/layout/rings+Icon"/>
    <dgm:cxn modelId="{67F2D397-A051-4ED0-8A41-1534654FF450}" type="presParOf" srcId="{AB5D72D5-BF3C-419A-9A69-D8590F9960B9}" destId="{6E1680EC-0264-41F8-80BB-60257F767CBF}"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A6A79F4E-2455-4108-A5A7-F6EF1EF47DCD}"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20B8DB-170E-48D4-94C7-04B1D74F4E37}" type="doc">
      <dgm:prSet loTypeId="urn:microsoft.com/office/officeart/2005/8/layout/cycle7" loCatId="cycle" qsTypeId="urn:microsoft.com/office/officeart/2005/8/quickstyle/simple3" qsCatId="simple" csTypeId="urn:microsoft.com/office/officeart/2005/8/colors/accent1_2" csCatId="accent1" phldr="1"/>
      <dgm:spPr/>
      <dgm:t>
        <a:bodyPr/>
        <a:lstStyle/>
        <a:p>
          <a:endParaRPr lang="es-MX"/>
        </a:p>
      </dgm:t>
    </dgm:pt>
    <dgm:pt modelId="{0816B351-2D70-426A-82E3-4D7FC2A1A2E7}">
      <dgm:prSet phldrT="[Texto]" custT="1"/>
      <dgm:spPr/>
      <dgm:t>
        <a:bodyPr/>
        <a:lstStyle/>
        <a:p>
          <a:pPr algn="ctr"/>
          <a:r>
            <a:rPr lang="es-MX" sz="2800" b="1" dirty="0" smtClean="0"/>
            <a:t>OBJETIVO</a:t>
          </a:r>
          <a:endParaRPr lang="es-MX" sz="2800" b="1" dirty="0"/>
        </a:p>
      </dgm:t>
    </dgm:pt>
    <dgm:pt modelId="{0405CD29-F00A-4AC0-8E8C-97F270DF22EE}" type="parTrans" cxnId="{62E7F25E-1D57-4655-AFCF-9D0BAD9C146D}">
      <dgm:prSet/>
      <dgm:spPr/>
      <dgm:t>
        <a:bodyPr/>
        <a:lstStyle/>
        <a:p>
          <a:endParaRPr lang="es-MX"/>
        </a:p>
      </dgm:t>
    </dgm:pt>
    <dgm:pt modelId="{22E34CBA-E9C8-41C7-8CB8-0DE7302FEE17}" type="sibTrans" cxnId="{62E7F25E-1D57-4655-AFCF-9D0BAD9C146D}">
      <dgm:prSet/>
      <dgm:spPr/>
      <dgm:t>
        <a:bodyPr/>
        <a:lstStyle/>
        <a:p>
          <a:endParaRPr lang="es-MX"/>
        </a:p>
      </dgm:t>
    </dgm:pt>
    <dgm:pt modelId="{211F3A72-4838-4594-BD90-157DE831AC79}">
      <dgm:prSet phldrT="[Texto]" custT="1"/>
      <dgm:spPr/>
      <dgm:t>
        <a:bodyPr/>
        <a:lstStyle/>
        <a:p>
          <a:pPr algn="ctr"/>
          <a:r>
            <a:rPr lang="es-MX" sz="2800" b="1" dirty="0" smtClean="0"/>
            <a:t>SNA</a:t>
          </a:r>
          <a:endParaRPr lang="es-MX" sz="2800" b="1" dirty="0"/>
        </a:p>
      </dgm:t>
    </dgm:pt>
    <dgm:pt modelId="{33F7AA52-6793-45E0-9473-E0838BAA3207}" type="parTrans" cxnId="{170EB7CD-DB20-4FDA-867E-341B16CAEBC0}">
      <dgm:prSet/>
      <dgm:spPr/>
      <dgm:t>
        <a:bodyPr/>
        <a:lstStyle/>
        <a:p>
          <a:endParaRPr lang="es-MX"/>
        </a:p>
      </dgm:t>
    </dgm:pt>
    <dgm:pt modelId="{AD210FDD-78B7-4C4B-B8D9-9A68B4E10195}" type="sibTrans" cxnId="{170EB7CD-DB20-4FDA-867E-341B16CAEBC0}">
      <dgm:prSet/>
      <dgm:spPr/>
      <dgm:t>
        <a:bodyPr/>
        <a:lstStyle/>
        <a:p>
          <a:endParaRPr lang="es-MX"/>
        </a:p>
      </dgm:t>
    </dgm:pt>
    <dgm:pt modelId="{6C31ED17-3C3B-4F2B-9F63-46D382D834B4}">
      <dgm:prSet phldrT="[Texto]" custT="1"/>
      <dgm:spPr/>
      <dgm:t>
        <a:bodyPr/>
        <a:lstStyle/>
        <a:p>
          <a:pPr algn="just"/>
          <a:r>
            <a:rPr lang="es-MX" sz="2000" b="1" dirty="0" smtClean="0"/>
            <a:t>COORDINAR A LAS AUTORIDADES DE LOS 3 ÓRDENES DE GOBIERNO RESPONSABLES DE LA PREVENCIÓN, DETECCIÓN Y SANCIÓN DE RESPONSABILIDADES ADMINISTRATIVAS Y HECHOS  DE CORRUPCIÓN, CON LA PARTICIPACIÓN DESTACADA DE LA SOCIEDAD CIVIL</a:t>
          </a:r>
          <a:r>
            <a:rPr lang="es-MX" sz="1800" b="1" dirty="0" smtClean="0"/>
            <a:t>.</a:t>
          </a:r>
          <a:endParaRPr lang="es-MX" sz="1800" b="1" dirty="0"/>
        </a:p>
      </dgm:t>
    </dgm:pt>
    <dgm:pt modelId="{CD79E4C9-F15E-4284-A3A2-16E5741302BE}" type="parTrans" cxnId="{0B92BDF7-8D1F-4028-B797-FA56003A6655}">
      <dgm:prSet/>
      <dgm:spPr/>
      <dgm:t>
        <a:bodyPr/>
        <a:lstStyle/>
        <a:p>
          <a:endParaRPr lang="es-MX"/>
        </a:p>
      </dgm:t>
    </dgm:pt>
    <dgm:pt modelId="{A2E16DFA-96AE-470B-A49D-5B9A923892F0}" type="sibTrans" cxnId="{0B92BDF7-8D1F-4028-B797-FA56003A6655}">
      <dgm:prSet/>
      <dgm:spPr/>
      <dgm:t>
        <a:bodyPr/>
        <a:lstStyle/>
        <a:p>
          <a:endParaRPr lang="es-MX"/>
        </a:p>
      </dgm:t>
    </dgm:pt>
    <dgm:pt modelId="{0F5179C4-DDE9-4650-B0EF-4EE3807A6422}" type="pres">
      <dgm:prSet presAssocID="{0C20B8DB-170E-48D4-94C7-04B1D74F4E37}" presName="Name0" presStyleCnt="0">
        <dgm:presLayoutVars>
          <dgm:dir/>
          <dgm:resizeHandles val="exact"/>
        </dgm:presLayoutVars>
      </dgm:prSet>
      <dgm:spPr/>
      <dgm:t>
        <a:bodyPr/>
        <a:lstStyle/>
        <a:p>
          <a:endParaRPr lang="es-MX"/>
        </a:p>
      </dgm:t>
    </dgm:pt>
    <dgm:pt modelId="{8E82CD92-83EF-46E3-A353-C6E519FF152D}" type="pres">
      <dgm:prSet presAssocID="{211F3A72-4838-4594-BD90-157DE831AC79}" presName="node" presStyleLbl="node1" presStyleIdx="0" presStyleCnt="3" custScaleY="50344" custRadScaleRad="91626" custRadScaleInc="3628">
        <dgm:presLayoutVars>
          <dgm:bulletEnabled val="1"/>
        </dgm:presLayoutVars>
      </dgm:prSet>
      <dgm:spPr/>
      <dgm:t>
        <a:bodyPr/>
        <a:lstStyle/>
        <a:p>
          <a:endParaRPr lang="es-MX"/>
        </a:p>
      </dgm:t>
    </dgm:pt>
    <dgm:pt modelId="{A4B8D392-054F-4BFC-858E-A447305DCDB5}" type="pres">
      <dgm:prSet presAssocID="{AD210FDD-78B7-4C4B-B8D9-9A68B4E10195}" presName="sibTrans" presStyleLbl="sibTrans2D1" presStyleIdx="0" presStyleCnt="3"/>
      <dgm:spPr/>
      <dgm:t>
        <a:bodyPr/>
        <a:lstStyle/>
        <a:p>
          <a:endParaRPr lang="es-MX"/>
        </a:p>
      </dgm:t>
    </dgm:pt>
    <dgm:pt modelId="{D71382D1-E6E4-4A44-9C7D-2E85A2922A5A}" type="pres">
      <dgm:prSet presAssocID="{AD210FDD-78B7-4C4B-B8D9-9A68B4E10195}" presName="connectorText" presStyleLbl="sibTrans2D1" presStyleIdx="0" presStyleCnt="3"/>
      <dgm:spPr/>
      <dgm:t>
        <a:bodyPr/>
        <a:lstStyle/>
        <a:p>
          <a:endParaRPr lang="es-MX"/>
        </a:p>
      </dgm:t>
    </dgm:pt>
    <dgm:pt modelId="{CBDA0693-E9E1-4921-A8FE-13F1105C8E13}" type="pres">
      <dgm:prSet presAssocID="{0816B351-2D70-426A-82E3-4D7FC2A1A2E7}" presName="node" presStyleLbl="node1" presStyleIdx="1" presStyleCnt="3" custScaleX="73224" custScaleY="82306" custRadScaleRad="80373" custRadScaleInc="-45777">
        <dgm:presLayoutVars>
          <dgm:bulletEnabled val="1"/>
        </dgm:presLayoutVars>
      </dgm:prSet>
      <dgm:spPr/>
      <dgm:t>
        <a:bodyPr/>
        <a:lstStyle/>
        <a:p>
          <a:endParaRPr lang="es-MX"/>
        </a:p>
      </dgm:t>
    </dgm:pt>
    <dgm:pt modelId="{5E2A90F6-55B3-4782-B0E5-A62D1688E03A}" type="pres">
      <dgm:prSet presAssocID="{22E34CBA-E9C8-41C7-8CB8-0DE7302FEE17}" presName="sibTrans" presStyleLbl="sibTrans2D1" presStyleIdx="1" presStyleCnt="3"/>
      <dgm:spPr/>
      <dgm:t>
        <a:bodyPr/>
        <a:lstStyle/>
        <a:p>
          <a:endParaRPr lang="es-MX"/>
        </a:p>
      </dgm:t>
    </dgm:pt>
    <dgm:pt modelId="{BC9CB26D-3B63-4BDF-975E-F5999D20E276}" type="pres">
      <dgm:prSet presAssocID="{22E34CBA-E9C8-41C7-8CB8-0DE7302FEE17}" presName="connectorText" presStyleLbl="sibTrans2D1" presStyleIdx="1" presStyleCnt="3"/>
      <dgm:spPr/>
      <dgm:t>
        <a:bodyPr/>
        <a:lstStyle/>
        <a:p>
          <a:endParaRPr lang="es-MX"/>
        </a:p>
      </dgm:t>
    </dgm:pt>
    <dgm:pt modelId="{EA23D3F7-E899-443E-9860-5BF0F604AAD3}" type="pres">
      <dgm:prSet presAssocID="{6C31ED17-3C3B-4F2B-9F63-46D382D834B4}" presName="node" presStyleLbl="node1" presStyleIdx="2" presStyleCnt="3" custScaleX="125121" custScaleY="250731" custRadScaleRad="87715" custRadScaleInc="35881">
        <dgm:presLayoutVars>
          <dgm:bulletEnabled val="1"/>
        </dgm:presLayoutVars>
      </dgm:prSet>
      <dgm:spPr/>
      <dgm:t>
        <a:bodyPr/>
        <a:lstStyle/>
        <a:p>
          <a:endParaRPr lang="es-MX"/>
        </a:p>
      </dgm:t>
    </dgm:pt>
    <dgm:pt modelId="{18309A93-0EED-4742-868A-881D4C717A54}" type="pres">
      <dgm:prSet presAssocID="{A2E16DFA-96AE-470B-A49D-5B9A923892F0}" presName="sibTrans" presStyleLbl="sibTrans2D1" presStyleIdx="2" presStyleCnt="3"/>
      <dgm:spPr/>
      <dgm:t>
        <a:bodyPr/>
        <a:lstStyle/>
        <a:p>
          <a:endParaRPr lang="es-MX"/>
        </a:p>
      </dgm:t>
    </dgm:pt>
    <dgm:pt modelId="{2739738A-2AB0-4B3E-B437-A1EB43154CFD}" type="pres">
      <dgm:prSet presAssocID="{A2E16DFA-96AE-470B-A49D-5B9A923892F0}" presName="connectorText" presStyleLbl="sibTrans2D1" presStyleIdx="2" presStyleCnt="3"/>
      <dgm:spPr/>
      <dgm:t>
        <a:bodyPr/>
        <a:lstStyle/>
        <a:p>
          <a:endParaRPr lang="es-MX"/>
        </a:p>
      </dgm:t>
    </dgm:pt>
  </dgm:ptLst>
  <dgm:cxnLst>
    <dgm:cxn modelId="{559932D6-7B46-4D96-A26D-BCFE008B19C7}" type="presOf" srcId="{AD210FDD-78B7-4C4B-B8D9-9A68B4E10195}" destId="{A4B8D392-054F-4BFC-858E-A447305DCDB5}" srcOrd="0" destOrd="0" presId="urn:microsoft.com/office/officeart/2005/8/layout/cycle7"/>
    <dgm:cxn modelId="{0B7A52C6-A5E7-428C-8425-B7685D2CEA45}" type="presOf" srcId="{6C31ED17-3C3B-4F2B-9F63-46D382D834B4}" destId="{EA23D3F7-E899-443E-9860-5BF0F604AAD3}" srcOrd="0" destOrd="0" presId="urn:microsoft.com/office/officeart/2005/8/layout/cycle7"/>
    <dgm:cxn modelId="{62E7F25E-1D57-4655-AFCF-9D0BAD9C146D}" srcId="{0C20B8DB-170E-48D4-94C7-04B1D74F4E37}" destId="{0816B351-2D70-426A-82E3-4D7FC2A1A2E7}" srcOrd="1" destOrd="0" parTransId="{0405CD29-F00A-4AC0-8E8C-97F270DF22EE}" sibTransId="{22E34CBA-E9C8-41C7-8CB8-0DE7302FEE17}"/>
    <dgm:cxn modelId="{A31EE33A-5DCC-4A46-9AFD-D41A200DBD7F}" type="presOf" srcId="{A2E16DFA-96AE-470B-A49D-5B9A923892F0}" destId="{2739738A-2AB0-4B3E-B437-A1EB43154CFD}" srcOrd="1" destOrd="0" presId="urn:microsoft.com/office/officeart/2005/8/layout/cycle7"/>
    <dgm:cxn modelId="{170EB7CD-DB20-4FDA-867E-341B16CAEBC0}" srcId="{0C20B8DB-170E-48D4-94C7-04B1D74F4E37}" destId="{211F3A72-4838-4594-BD90-157DE831AC79}" srcOrd="0" destOrd="0" parTransId="{33F7AA52-6793-45E0-9473-E0838BAA3207}" sibTransId="{AD210FDD-78B7-4C4B-B8D9-9A68B4E10195}"/>
    <dgm:cxn modelId="{0B92BDF7-8D1F-4028-B797-FA56003A6655}" srcId="{0C20B8DB-170E-48D4-94C7-04B1D74F4E37}" destId="{6C31ED17-3C3B-4F2B-9F63-46D382D834B4}" srcOrd="2" destOrd="0" parTransId="{CD79E4C9-F15E-4284-A3A2-16E5741302BE}" sibTransId="{A2E16DFA-96AE-470B-A49D-5B9A923892F0}"/>
    <dgm:cxn modelId="{030C2C85-5DCB-4251-ACE9-80F01DFB4D93}" type="presOf" srcId="{0C20B8DB-170E-48D4-94C7-04B1D74F4E37}" destId="{0F5179C4-DDE9-4650-B0EF-4EE3807A6422}" srcOrd="0" destOrd="0" presId="urn:microsoft.com/office/officeart/2005/8/layout/cycle7"/>
    <dgm:cxn modelId="{841257C4-D19B-457F-B4FE-1ADE5EEB107B}" type="presOf" srcId="{22E34CBA-E9C8-41C7-8CB8-0DE7302FEE17}" destId="{5E2A90F6-55B3-4782-B0E5-A62D1688E03A}" srcOrd="0" destOrd="0" presId="urn:microsoft.com/office/officeart/2005/8/layout/cycle7"/>
    <dgm:cxn modelId="{9CE640BB-3940-496B-8777-CB9AD09F24B1}" type="presOf" srcId="{AD210FDD-78B7-4C4B-B8D9-9A68B4E10195}" destId="{D71382D1-E6E4-4A44-9C7D-2E85A2922A5A}" srcOrd="1" destOrd="0" presId="urn:microsoft.com/office/officeart/2005/8/layout/cycle7"/>
    <dgm:cxn modelId="{1EECA735-0F0D-47C4-9370-966A2B27B279}" type="presOf" srcId="{0816B351-2D70-426A-82E3-4D7FC2A1A2E7}" destId="{CBDA0693-E9E1-4921-A8FE-13F1105C8E13}" srcOrd="0" destOrd="0" presId="urn:microsoft.com/office/officeart/2005/8/layout/cycle7"/>
    <dgm:cxn modelId="{7A7881BC-B32A-49CB-A7DF-2ECEA52B00CE}" type="presOf" srcId="{211F3A72-4838-4594-BD90-157DE831AC79}" destId="{8E82CD92-83EF-46E3-A353-C6E519FF152D}" srcOrd="0" destOrd="0" presId="urn:microsoft.com/office/officeart/2005/8/layout/cycle7"/>
    <dgm:cxn modelId="{650DE3D8-2CD3-4A78-8E6C-BEFDE0F10070}" type="presOf" srcId="{A2E16DFA-96AE-470B-A49D-5B9A923892F0}" destId="{18309A93-0EED-4742-868A-881D4C717A54}" srcOrd="0" destOrd="0" presId="urn:microsoft.com/office/officeart/2005/8/layout/cycle7"/>
    <dgm:cxn modelId="{44F32F88-D029-448E-81AB-6A06DBF5A5BC}" type="presOf" srcId="{22E34CBA-E9C8-41C7-8CB8-0DE7302FEE17}" destId="{BC9CB26D-3B63-4BDF-975E-F5999D20E276}" srcOrd="1" destOrd="0" presId="urn:microsoft.com/office/officeart/2005/8/layout/cycle7"/>
    <dgm:cxn modelId="{72487091-FFB5-4FB5-A7F3-5BDAA9927394}" type="presParOf" srcId="{0F5179C4-DDE9-4650-B0EF-4EE3807A6422}" destId="{8E82CD92-83EF-46E3-A353-C6E519FF152D}" srcOrd="0" destOrd="0" presId="urn:microsoft.com/office/officeart/2005/8/layout/cycle7"/>
    <dgm:cxn modelId="{EA1B510F-9A4F-4CF3-B049-7BA2DC1C12E6}" type="presParOf" srcId="{0F5179C4-DDE9-4650-B0EF-4EE3807A6422}" destId="{A4B8D392-054F-4BFC-858E-A447305DCDB5}" srcOrd="1" destOrd="0" presId="urn:microsoft.com/office/officeart/2005/8/layout/cycle7"/>
    <dgm:cxn modelId="{FD1806D3-6D10-4CE6-8900-0A6EB699FBAD}" type="presParOf" srcId="{A4B8D392-054F-4BFC-858E-A447305DCDB5}" destId="{D71382D1-E6E4-4A44-9C7D-2E85A2922A5A}" srcOrd="0" destOrd="0" presId="urn:microsoft.com/office/officeart/2005/8/layout/cycle7"/>
    <dgm:cxn modelId="{4BF24237-B90F-4943-84B4-9895E2A4F4A2}" type="presParOf" srcId="{0F5179C4-DDE9-4650-B0EF-4EE3807A6422}" destId="{CBDA0693-E9E1-4921-A8FE-13F1105C8E13}" srcOrd="2" destOrd="0" presId="urn:microsoft.com/office/officeart/2005/8/layout/cycle7"/>
    <dgm:cxn modelId="{FED1DADF-8756-45B1-A98B-E946150243A7}" type="presParOf" srcId="{0F5179C4-DDE9-4650-B0EF-4EE3807A6422}" destId="{5E2A90F6-55B3-4782-B0E5-A62D1688E03A}" srcOrd="3" destOrd="0" presId="urn:microsoft.com/office/officeart/2005/8/layout/cycle7"/>
    <dgm:cxn modelId="{B4099FFA-1617-4AEE-9B14-358016EC3B48}" type="presParOf" srcId="{5E2A90F6-55B3-4782-B0E5-A62D1688E03A}" destId="{BC9CB26D-3B63-4BDF-975E-F5999D20E276}" srcOrd="0" destOrd="0" presId="urn:microsoft.com/office/officeart/2005/8/layout/cycle7"/>
    <dgm:cxn modelId="{A08C562A-6F21-4B83-9C58-DC9BAB82D6D3}" type="presParOf" srcId="{0F5179C4-DDE9-4650-B0EF-4EE3807A6422}" destId="{EA23D3F7-E899-443E-9860-5BF0F604AAD3}" srcOrd="4" destOrd="0" presId="urn:microsoft.com/office/officeart/2005/8/layout/cycle7"/>
    <dgm:cxn modelId="{9444FECD-5B91-4267-A72F-D46434C4FE2C}" type="presParOf" srcId="{0F5179C4-DDE9-4650-B0EF-4EE3807A6422}" destId="{18309A93-0EED-4742-868A-881D4C717A54}" srcOrd="5" destOrd="0" presId="urn:microsoft.com/office/officeart/2005/8/layout/cycle7"/>
    <dgm:cxn modelId="{6E580835-9C85-4F02-9AE8-0C3003463AD1}" type="presParOf" srcId="{18309A93-0EED-4742-868A-881D4C717A54}" destId="{2739738A-2AB0-4B3E-B437-A1EB43154CFD}"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0C20B8DB-170E-48D4-94C7-04B1D74F4E37}" type="doc">
      <dgm:prSet loTypeId="urn:microsoft.com/office/officeart/2005/8/layout/cycle4" loCatId="relationship" qsTypeId="urn:microsoft.com/office/officeart/2005/8/quickstyle/simple3" qsCatId="simple" csTypeId="urn:microsoft.com/office/officeart/2005/8/colors/colorful2" csCatId="colorful" phldr="1"/>
      <dgm:spPr/>
      <dgm:t>
        <a:bodyPr/>
        <a:lstStyle/>
        <a:p>
          <a:endParaRPr lang="es-MX"/>
        </a:p>
      </dgm:t>
    </dgm:pt>
    <dgm:pt modelId="{63CB2D90-5300-4A1B-AEF7-FCE9DD09E31E}">
      <dgm:prSet phldrT="[Texto]" custT="1"/>
      <dgm:spPr/>
      <dgm:t>
        <a:bodyPr/>
        <a:lstStyle/>
        <a:p>
          <a:pPr algn="l"/>
          <a:r>
            <a:rPr lang="es-MX" sz="2000" b="1" dirty="0" smtClean="0"/>
            <a:t>PROCEDIMIENTOS ADMINISTRATIVOS </a:t>
          </a:r>
        </a:p>
        <a:p>
          <a:pPr algn="l"/>
          <a:r>
            <a:rPr lang="es-MX" sz="2000" b="1" dirty="0" smtClean="0"/>
            <a:t>Y PENALES </a:t>
          </a:r>
        </a:p>
        <a:p>
          <a:pPr algn="l"/>
          <a:r>
            <a:rPr lang="es-MX" sz="2000" b="1" dirty="0" smtClean="0"/>
            <a:t>SEGUIRÁN SIENDO AUTÓNOMOS</a:t>
          </a:r>
          <a:endParaRPr lang="es-MX" sz="20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26B6FE84-18A4-41AF-ADAA-5F2F51392E7C}">
      <dgm:prSet phldrT="[Texto]" custT="1"/>
      <dgm:spPr/>
      <dgm:t>
        <a:bodyPr/>
        <a:lstStyle/>
        <a:p>
          <a:pPr algn="r"/>
          <a:r>
            <a:rPr lang="es-MX" sz="1800" b="1" dirty="0" smtClean="0"/>
            <a:t> </a:t>
          </a:r>
          <a:r>
            <a:rPr lang="es-MX" sz="2000" b="1" dirty="0" smtClean="0"/>
            <a:t>CATÁLOGO ÚNICO NACIONAL DE FALTAS ADMINISTRATIVAS</a:t>
          </a:r>
          <a:endParaRPr lang="es-MX" sz="2000" b="1" dirty="0"/>
        </a:p>
      </dgm:t>
    </dgm:pt>
    <dgm:pt modelId="{C45B3B1C-F514-4CCC-AEDA-EC6D96CCDEF0}" type="parTrans" cxnId="{C948E0B4-AA13-433B-8EA5-E98C06C4DBE3}">
      <dgm:prSet/>
      <dgm:spPr/>
      <dgm:t>
        <a:bodyPr/>
        <a:lstStyle/>
        <a:p>
          <a:endParaRPr lang="es-MX"/>
        </a:p>
      </dgm:t>
    </dgm:pt>
    <dgm:pt modelId="{9B6D292A-1872-4D0C-AA91-87B1A2A59825}" type="sibTrans" cxnId="{C948E0B4-AA13-433B-8EA5-E98C06C4DBE3}">
      <dgm:prSet/>
      <dgm:spPr/>
      <dgm:t>
        <a:bodyPr/>
        <a:lstStyle/>
        <a:p>
          <a:endParaRPr lang="es-MX"/>
        </a:p>
      </dgm:t>
    </dgm:pt>
    <dgm:pt modelId="{26370919-CBB2-4E27-AAE6-853B985579FD}">
      <dgm:prSet phldrT="[Texto]" custT="1"/>
      <dgm:spPr/>
      <dgm:t>
        <a:bodyPr/>
        <a:lstStyle/>
        <a:p>
          <a:pPr algn="r"/>
          <a:r>
            <a:rPr lang="es-MX" sz="2000" b="1" dirty="0" smtClean="0"/>
            <a:t>CATÁLOGO ÚNICO NACIONAL DE SANCIONES</a:t>
          </a:r>
          <a:endParaRPr lang="es-MX" sz="2000" b="1" dirty="0"/>
        </a:p>
      </dgm:t>
    </dgm:pt>
    <dgm:pt modelId="{8A11410E-C2CB-41FD-89AF-FE57DDB9557F}" type="parTrans" cxnId="{ECE0F99A-0418-4F5D-BE1A-079B60EC8F1B}">
      <dgm:prSet/>
      <dgm:spPr/>
      <dgm:t>
        <a:bodyPr/>
        <a:lstStyle/>
        <a:p>
          <a:endParaRPr lang="es-MX"/>
        </a:p>
      </dgm:t>
    </dgm:pt>
    <dgm:pt modelId="{2D2246A6-7A00-4CA5-BE50-C12E397B9963}" type="sibTrans" cxnId="{ECE0F99A-0418-4F5D-BE1A-079B60EC8F1B}">
      <dgm:prSet/>
      <dgm:spPr/>
      <dgm:t>
        <a:bodyPr/>
        <a:lstStyle/>
        <a:p>
          <a:endParaRPr lang="es-MX"/>
        </a:p>
      </dgm:t>
    </dgm:pt>
    <dgm:pt modelId="{E4AB1D4C-ABDF-4588-AC7C-0286D6E4D9CA}">
      <dgm:prSet phldrT="[Texto]" custT="1"/>
      <dgm:spPr/>
      <dgm:t>
        <a:bodyPr/>
        <a:lstStyle/>
        <a:p>
          <a:pPr algn="l"/>
          <a:r>
            <a:rPr lang="es-MX" sz="2000" b="1" dirty="0" smtClean="0"/>
            <a:t>PROCEDIMIENTO ÚNICO NACIONAL PARA LA INVESTIGACIÓN, SUBSTANCIACIÓN Y SANCIÓN DE LAS FALTAS ADMINISTRATIVAS</a:t>
          </a:r>
          <a:endParaRPr lang="es-MX" sz="2000" b="1" dirty="0"/>
        </a:p>
      </dgm:t>
    </dgm:pt>
    <dgm:pt modelId="{E50292AD-C73A-44CC-B053-3207D8886904}" type="parTrans" cxnId="{FDC9F210-B4C4-4EF8-A49E-CDF9A2AB1B46}">
      <dgm:prSet/>
      <dgm:spPr/>
      <dgm:t>
        <a:bodyPr/>
        <a:lstStyle/>
        <a:p>
          <a:endParaRPr lang="es-MX"/>
        </a:p>
      </dgm:t>
    </dgm:pt>
    <dgm:pt modelId="{1FE4762D-60C3-4584-869F-4DCAA89E7B1E}" type="sibTrans" cxnId="{FDC9F210-B4C4-4EF8-A49E-CDF9A2AB1B46}">
      <dgm:prSet/>
      <dgm:spPr/>
      <dgm:t>
        <a:bodyPr/>
        <a:lstStyle/>
        <a:p>
          <a:endParaRPr lang="es-MX"/>
        </a:p>
      </dgm:t>
    </dgm:pt>
    <dgm:pt modelId="{676D3529-E14E-4C42-983A-3A8574EC475C}" type="pres">
      <dgm:prSet presAssocID="{0C20B8DB-170E-48D4-94C7-04B1D74F4E37}" presName="cycleMatrixDiagram" presStyleCnt="0">
        <dgm:presLayoutVars>
          <dgm:chMax val="1"/>
          <dgm:dir/>
          <dgm:animLvl val="lvl"/>
          <dgm:resizeHandles val="exact"/>
        </dgm:presLayoutVars>
      </dgm:prSet>
      <dgm:spPr/>
      <dgm:t>
        <a:bodyPr/>
        <a:lstStyle/>
        <a:p>
          <a:endParaRPr lang="es-MX"/>
        </a:p>
      </dgm:t>
    </dgm:pt>
    <dgm:pt modelId="{C36E1677-ACAB-401B-B413-05EFE6E3CB56}" type="pres">
      <dgm:prSet presAssocID="{0C20B8DB-170E-48D4-94C7-04B1D74F4E37}" presName="children" presStyleCnt="0"/>
      <dgm:spPr/>
      <dgm:t>
        <a:bodyPr/>
        <a:lstStyle/>
        <a:p>
          <a:endParaRPr lang="es-MX"/>
        </a:p>
      </dgm:t>
    </dgm:pt>
    <dgm:pt modelId="{923074FA-4F8B-4385-B0EF-F5381BC5BB76}" type="pres">
      <dgm:prSet presAssocID="{0C20B8DB-170E-48D4-94C7-04B1D74F4E37}" presName="childPlaceholder" presStyleCnt="0"/>
      <dgm:spPr/>
      <dgm:t>
        <a:bodyPr/>
        <a:lstStyle/>
        <a:p>
          <a:endParaRPr lang="es-MX"/>
        </a:p>
      </dgm:t>
    </dgm:pt>
    <dgm:pt modelId="{41ED8DED-B2C3-4D99-8D34-4D9876B123AC}" type="pres">
      <dgm:prSet presAssocID="{0C20B8DB-170E-48D4-94C7-04B1D74F4E37}" presName="circle" presStyleCnt="0"/>
      <dgm:spPr/>
      <dgm:t>
        <a:bodyPr/>
        <a:lstStyle/>
        <a:p>
          <a:endParaRPr lang="es-MX"/>
        </a:p>
      </dgm:t>
    </dgm:pt>
    <dgm:pt modelId="{11FB7ABA-A0F5-4A30-A2DE-DD7C031EACB2}" type="pres">
      <dgm:prSet presAssocID="{0C20B8DB-170E-48D4-94C7-04B1D74F4E37}" presName="quadrant1" presStyleLbl="node1" presStyleIdx="0" presStyleCnt="4" custScaleX="142499" custLinFactNeighborX="-38016" custLinFactNeighborY="1687">
        <dgm:presLayoutVars>
          <dgm:chMax val="1"/>
          <dgm:bulletEnabled val="1"/>
        </dgm:presLayoutVars>
      </dgm:prSet>
      <dgm:spPr/>
      <dgm:t>
        <a:bodyPr/>
        <a:lstStyle/>
        <a:p>
          <a:endParaRPr lang="es-MX"/>
        </a:p>
      </dgm:t>
    </dgm:pt>
    <dgm:pt modelId="{7C1EBA53-346D-46D6-AC78-90DD621AD504}" type="pres">
      <dgm:prSet presAssocID="{0C20B8DB-170E-48D4-94C7-04B1D74F4E37}" presName="quadrant2" presStyleLbl="node1" presStyleIdx="1" presStyleCnt="4" custScaleX="126948" custLinFactNeighborX="-4922" custLinFactNeighborY="1687">
        <dgm:presLayoutVars>
          <dgm:chMax val="1"/>
          <dgm:bulletEnabled val="1"/>
        </dgm:presLayoutVars>
      </dgm:prSet>
      <dgm:spPr/>
      <dgm:t>
        <a:bodyPr/>
        <a:lstStyle/>
        <a:p>
          <a:endParaRPr lang="es-MX"/>
        </a:p>
      </dgm:t>
    </dgm:pt>
    <dgm:pt modelId="{16C01596-E08E-445C-BFC2-FB31EF7D007C}" type="pres">
      <dgm:prSet presAssocID="{0C20B8DB-170E-48D4-94C7-04B1D74F4E37}" presName="quadrant3" presStyleLbl="node1" presStyleIdx="2" presStyleCnt="4" custScaleX="125537" custScaleY="112870" custLinFactNeighborX="-4567" custLinFactNeighborY="7463">
        <dgm:presLayoutVars>
          <dgm:chMax val="1"/>
          <dgm:bulletEnabled val="1"/>
        </dgm:presLayoutVars>
      </dgm:prSet>
      <dgm:spPr/>
      <dgm:t>
        <a:bodyPr/>
        <a:lstStyle/>
        <a:p>
          <a:endParaRPr lang="es-MX"/>
        </a:p>
      </dgm:t>
    </dgm:pt>
    <dgm:pt modelId="{45C8145F-7790-4E42-BD58-AE0A9CB46969}" type="pres">
      <dgm:prSet presAssocID="{0C20B8DB-170E-48D4-94C7-04B1D74F4E37}" presName="quadrant4" presStyleLbl="node1" presStyleIdx="3" presStyleCnt="4" custScaleX="140300" custScaleY="112870" custLinFactNeighborX="-39427" custLinFactNeighborY="5978">
        <dgm:presLayoutVars>
          <dgm:chMax val="1"/>
          <dgm:bulletEnabled val="1"/>
        </dgm:presLayoutVars>
      </dgm:prSet>
      <dgm:spPr/>
      <dgm:t>
        <a:bodyPr/>
        <a:lstStyle/>
        <a:p>
          <a:endParaRPr lang="es-MX"/>
        </a:p>
      </dgm:t>
    </dgm:pt>
    <dgm:pt modelId="{2E8EAED0-B669-429E-A490-50478B30B4A1}" type="pres">
      <dgm:prSet presAssocID="{0C20B8DB-170E-48D4-94C7-04B1D74F4E37}" presName="quadrantPlaceholder" presStyleCnt="0"/>
      <dgm:spPr/>
      <dgm:t>
        <a:bodyPr/>
        <a:lstStyle/>
        <a:p>
          <a:endParaRPr lang="es-MX"/>
        </a:p>
      </dgm:t>
    </dgm:pt>
    <dgm:pt modelId="{72BDB645-84F8-4192-95A8-A61581F47106}" type="pres">
      <dgm:prSet presAssocID="{0C20B8DB-170E-48D4-94C7-04B1D74F4E37}" presName="center1" presStyleLbl="fgShp" presStyleIdx="0" presStyleCnt="2" custScaleX="128676" custScaleY="165956" custLinFactNeighborX="-53951" custLinFactNeighborY="6148"/>
      <dgm:spPr/>
      <dgm:t>
        <a:bodyPr/>
        <a:lstStyle/>
        <a:p>
          <a:endParaRPr lang="es-MX"/>
        </a:p>
      </dgm:t>
    </dgm:pt>
    <dgm:pt modelId="{FB5ECF4E-940F-42CE-B31D-55581F76C60C}" type="pres">
      <dgm:prSet presAssocID="{0C20B8DB-170E-48D4-94C7-04B1D74F4E37}" presName="center2" presStyleLbl="fgShp" presStyleIdx="1" presStyleCnt="2" custScaleX="129409" custScaleY="180310" custLinFactNeighborX="-46416" custLinFactNeighborY="16085"/>
      <dgm:spPr/>
      <dgm:t>
        <a:bodyPr/>
        <a:lstStyle/>
        <a:p>
          <a:endParaRPr lang="es-MX"/>
        </a:p>
      </dgm:t>
    </dgm:pt>
  </dgm:ptLst>
  <dgm:cxnLst>
    <dgm:cxn modelId="{3016AF04-7CB1-4F88-98D1-8C63326B5FB1}" type="presOf" srcId="{0C20B8DB-170E-48D4-94C7-04B1D74F4E37}" destId="{676D3529-E14E-4C42-983A-3A8574EC475C}" srcOrd="0" destOrd="0" presId="urn:microsoft.com/office/officeart/2005/8/layout/cycle4"/>
    <dgm:cxn modelId="{0ED66ACA-2C4B-47BB-A4AE-EF988A081A61}" type="presOf" srcId="{26B6FE84-18A4-41AF-ADAA-5F2F51392E7C}" destId="{7C1EBA53-346D-46D6-AC78-90DD621AD504}" srcOrd="0" destOrd="0" presId="urn:microsoft.com/office/officeart/2005/8/layout/cycle4"/>
    <dgm:cxn modelId="{C948E0B4-AA13-433B-8EA5-E98C06C4DBE3}" srcId="{0C20B8DB-170E-48D4-94C7-04B1D74F4E37}" destId="{26B6FE84-18A4-41AF-ADAA-5F2F51392E7C}" srcOrd="1" destOrd="0" parTransId="{C45B3B1C-F514-4CCC-AEDA-EC6D96CCDEF0}" sibTransId="{9B6D292A-1872-4D0C-AA91-87B1A2A59825}"/>
    <dgm:cxn modelId="{E335E938-B600-400D-A0A0-3D426E04462C}" srcId="{0C20B8DB-170E-48D4-94C7-04B1D74F4E37}" destId="{63CB2D90-5300-4A1B-AEF7-FCE9DD09E31E}" srcOrd="0" destOrd="0" parTransId="{9294C19F-DB58-41F6-B2C0-B46668ACB845}" sibTransId="{F4CAD492-0198-4D2C-AE2B-B83268F407AB}"/>
    <dgm:cxn modelId="{C900F2AB-0444-477B-B922-334869FBCB8D}" type="presOf" srcId="{26370919-CBB2-4E27-AAE6-853B985579FD}" destId="{16C01596-E08E-445C-BFC2-FB31EF7D007C}" srcOrd="0" destOrd="0" presId="urn:microsoft.com/office/officeart/2005/8/layout/cycle4"/>
    <dgm:cxn modelId="{025AF55B-AFC4-41EC-831C-AEF33FD71008}" type="presOf" srcId="{E4AB1D4C-ABDF-4588-AC7C-0286D6E4D9CA}" destId="{45C8145F-7790-4E42-BD58-AE0A9CB46969}" srcOrd="0" destOrd="0" presId="urn:microsoft.com/office/officeart/2005/8/layout/cycle4"/>
    <dgm:cxn modelId="{FDC9F210-B4C4-4EF8-A49E-CDF9A2AB1B46}" srcId="{0C20B8DB-170E-48D4-94C7-04B1D74F4E37}" destId="{E4AB1D4C-ABDF-4588-AC7C-0286D6E4D9CA}" srcOrd="3" destOrd="0" parTransId="{E50292AD-C73A-44CC-B053-3207D8886904}" sibTransId="{1FE4762D-60C3-4584-869F-4DCAA89E7B1E}"/>
    <dgm:cxn modelId="{ECE0F99A-0418-4F5D-BE1A-079B60EC8F1B}" srcId="{0C20B8DB-170E-48D4-94C7-04B1D74F4E37}" destId="{26370919-CBB2-4E27-AAE6-853B985579FD}" srcOrd="2" destOrd="0" parTransId="{8A11410E-C2CB-41FD-89AF-FE57DDB9557F}" sibTransId="{2D2246A6-7A00-4CA5-BE50-C12E397B9963}"/>
    <dgm:cxn modelId="{92B72853-F22C-41EB-875A-74543316ACB4}" type="presOf" srcId="{63CB2D90-5300-4A1B-AEF7-FCE9DD09E31E}" destId="{11FB7ABA-A0F5-4A30-A2DE-DD7C031EACB2}" srcOrd="0" destOrd="0" presId="urn:microsoft.com/office/officeart/2005/8/layout/cycle4"/>
    <dgm:cxn modelId="{46CCA300-BCF2-4C5A-AE41-9D7AD3BAFC04}" type="presParOf" srcId="{676D3529-E14E-4C42-983A-3A8574EC475C}" destId="{C36E1677-ACAB-401B-B413-05EFE6E3CB56}" srcOrd="0" destOrd="0" presId="urn:microsoft.com/office/officeart/2005/8/layout/cycle4"/>
    <dgm:cxn modelId="{FD4926BB-0A44-492D-99A5-CDDCCAA3F885}" type="presParOf" srcId="{C36E1677-ACAB-401B-B413-05EFE6E3CB56}" destId="{923074FA-4F8B-4385-B0EF-F5381BC5BB76}" srcOrd="0" destOrd="0" presId="urn:microsoft.com/office/officeart/2005/8/layout/cycle4"/>
    <dgm:cxn modelId="{CBC52356-A9F8-49C3-9B77-C8853268BE11}" type="presParOf" srcId="{676D3529-E14E-4C42-983A-3A8574EC475C}" destId="{41ED8DED-B2C3-4D99-8D34-4D9876B123AC}" srcOrd="1" destOrd="0" presId="urn:microsoft.com/office/officeart/2005/8/layout/cycle4"/>
    <dgm:cxn modelId="{D4A11385-5431-440C-8620-5D44715B0341}" type="presParOf" srcId="{41ED8DED-B2C3-4D99-8D34-4D9876B123AC}" destId="{11FB7ABA-A0F5-4A30-A2DE-DD7C031EACB2}" srcOrd="0" destOrd="0" presId="urn:microsoft.com/office/officeart/2005/8/layout/cycle4"/>
    <dgm:cxn modelId="{2F9925F8-74E3-489C-A4A5-5EC3480C9A02}" type="presParOf" srcId="{41ED8DED-B2C3-4D99-8D34-4D9876B123AC}" destId="{7C1EBA53-346D-46D6-AC78-90DD621AD504}" srcOrd="1" destOrd="0" presId="urn:microsoft.com/office/officeart/2005/8/layout/cycle4"/>
    <dgm:cxn modelId="{A84C08F4-B502-4D5A-9981-8FF312536772}" type="presParOf" srcId="{41ED8DED-B2C3-4D99-8D34-4D9876B123AC}" destId="{16C01596-E08E-445C-BFC2-FB31EF7D007C}" srcOrd="2" destOrd="0" presId="urn:microsoft.com/office/officeart/2005/8/layout/cycle4"/>
    <dgm:cxn modelId="{FC5FB33B-F230-4F42-9E8B-A7270951597E}" type="presParOf" srcId="{41ED8DED-B2C3-4D99-8D34-4D9876B123AC}" destId="{45C8145F-7790-4E42-BD58-AE0A9CB46969}" srcOrd="3" destOrd="0" presId="urn:microsoft.com/office/officeart/2005/8/layout/cycle4"/>
    <dgm:cxn modelId="{CDA1E6F6-6DB4-4151-AC39-A80998300510}" type="presParOf" srcId="{41ED8DED-B2C3-4D99-8D34-4D9876B123AC}" destId="{2E8EAED0-B669-429E-A490-50478B30B4A1}" srcOrd="4" destOrd="0" presId="urn:microsoft.com/office/officeart/2005/8/layout/cycle4"/>
    <dgm:cxn modelId="{6CD1B31E-C2A9-4A53-86E9-B4B564251DD0}" type="presParOf" srcId="{676D3529-E14E-4C42-983A-3A8574EC475C}" destId="{72BDB645-84F8-4192-95A8-A61581F47106}" srcOrd="2" destOrd="0" presId="urn:microsoft.com/office/officeart/2005/8/layout/cycle4"/>
    <dgm:cxn modelId="{FD95A715-1C86-4E8A-9C19-D3AB1D9BB244}" type="presParOf" srcId="{676D3529-E14E-4C42-983A-3A8574EC475C}" destId="{FB5ECF4E-940F-42CE-B31D-55581F76C60C}"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E76A61E0-37EC-44C0-A3EC-4AC65248F74F}"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3B268C1-5C51-4F7A-A838-19F0836A47B1}"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C0545049-575A-438D-BFF1-8342781D41F1}">
      <dgm:prSet phldrT="[Texto]"/>
      <dgm:spPr/>
      <dgm:t>
        <a:bodyPr/>
        <a:lstStyle/>
        <a:p>
          <a:pPr algn="ctr"/>
          <a:r>
            <a:rPr lang="es-MX" b="1" dirty="0" smtClean="0"/>
            <a:t>ES DE OBSERVANCIA GENERAL EN TODA LA REPÚBLICA MEXICANA </a:t>
          </a:r>
        </a:p>
      </dgm:t>
    </dgm:pt>
    <dgm:pt modelId="{C3C2D211-09A9-4A65-BDBE-076D1AC22066}" type="parTrans" cxnId="{126AABE7-F5BE-4C23-B215-3B87008F8E77}">
      <dgm:prSet/>
      <dgm:spPr/>
      <dgm:t>
        <a:bodyPr/>
        <a:lstStyle/>
        <a:p>
          <a:endParaRPr lang="es-ES"/>
        </a:p>
      </dgm:t>
    </dgm:pt>
    <dgm:pt modelId="{68B0B3CC-5526-4E61-A042-F793A8CE2521}" type="sibTrans" cxnId="{126AABE7-F5BE-4C23-B215-3B87008F8E77}">
      <dgm:prSet/>
      <dgm:spPr/>
      <dgm:t>
        <a:bodyPr/>
        <a:lstStyle/>
        <a:p>
          <a:endParaRPr lang="es-ES"/>
        </a:p>
      </dgm:t>
    </dgm:pt>
    <dgm:pt modelId="{FCAB73EC-D2AF-47B8-A35B-8034BF6C9712}">
      <dgm:prSet phldrT="[Texto]"/>
      <dgm:spPr/>
      <dgm:t>
        <a:bodyPr/>
        <a:lstStyle/>
        <a:p>
          <a:pPr algn="just"/>
          <a:r>
            <a:rPr lang="es-ES" b="1" dirty="0" smtClean="0"/>
            <a:t>SUJETOS: SERVIDORES PÚBLICOS, PERSONAS QUE HABIENDO FUNGIDO COMO SERVIDORES PÚBLICOS SE UBIQUEN EN LOS SUPUESTOS A QUE SE REFIERE LA LGRA Y PARTICULARES VINCULADOS CON FALTAS ADMINISTRATIVAS GRAVES.</a:t>
          </a:r>
        </a:p>
      </dgm:t>
    </dgm:pt>
    <dgm:pt modelId="{1C2790D6-4A97-4045-981C-156297004466}" type="parTrans" cxnId="{1E27B984-0842-4DA5-AE12-1269137E8A34}">
      <dgm:prSet/>
      <dgm:spPr/>
      <dgm:t>
        <a:bodyPr/>
        <a:lstStyle/>
        <a:p>
          <a:endParaRPr lang="es-ES"/>
        </a:p>
      </dgm:t>
    </dgm:pt>
    <dgm:pt modelId="{AF09765A-2CDA-4C21-981C-EC88482460DF}" type="sibTrans" cxnId="{1E27B984-0842-4DA5-AE12-1269137E8A34}">
      <dgm:prSet/>
      <dgm:spPr/>
      <dgm:t>
        <a:bodyPr/>
        <a:lstStyle/>
        <a:p>
          <a:endParaRPr lang="es-ES"/>
        </a:p>
      </dgm:t>
    </dgm:pt>
    <dgm:pt modelId="{EF6E8301-9DE8-4637-8141-EC3689FFB2D2}" type="pres">
      <dgm:prSet presAssocID="{83B268C1-5C51-4F7A-A838-19F0836A47B1}" presName="linear" presStyleCnt="0">
        <dgm:presLayoutVars>
          <dgm:animLvl val="lvl"/>
          <dgm:resizeHandles val="exact"/>
        </dgm:presLayoutVars>
      </dgm:prSet>
      <dgm:spPr/>
      <dgm:t>
        <a:bodyPr/>
        <a:lstStyle/>
        <a:p>
          <a:endParaRPr lang="es-ES"/>
        </a:p>
      </dgm:t>
    </dgm:pt>
    <dgm:pt modelId="{ADAF1E22-413C-4DB0-AA62-CCD22191BB01}" type="pres">
      <dgm:prSet presAssocID="{C0545049-575A-438D-BFF1-8342781D41F1}" presName="parentText" presStyleLbl="node1" presStyleIdx="0" presStyleCnt="2" custScaleY="87983">
        <dgm:presLayoutVars>
          <dgm:chMax val="0"/>
          <dgm:bulletEnabled val="1"/>
        </dgm:presLayoutVars>
      </dgm:prSet>
      <dgm:spPr/>
      <dgm:t>
        <a:bodyPr/>
        <a:lstStyle/>
        <a:p>
          <a:endParaRPr lang="es-ES"/>
        </a:p>
      </dgm:t>
    </dgm:pt>
    <dgm:pt modelId="{B68A6B68-63F6-4A81-AADE-F093C9E64A4C}" type="pres">
      <dgm:prSet presAssocID="{68B0B3CC-5526-4E61-A042-F793A8CE2521}" presName="spacer" presStyleCnt="0"/>
      <dgm:spPr/>
      <dgm:t>
        <a:bodyPr/>
        <a:lstStyle/>
        <a:p>
          <a:endParaRPr lang="es-ES"/>
        </a:p>
      </dgm:t>
    </dgm:pt>
    <dgm:pt modelId="{767DCAFF-AB3B-4DFC-A2DB-D560E31B2207}" type="pres">
      <dgm:prSet presAssocID="{FCAB73EC-D2AF-47B8-A35B-8034BF6C9712}" presName="parentText" presStyleLbl="node1" presStyleIdx="1" presStyleCnt="2" custScaleY="87983">
        <dgm:presLayoutVars>
          <dgm:chMax val="0"/>
          <dgm:bulletEnabled val="1"/>
        </dgm:presLayoutVars>
      </dgm:prSet>
      <dgm:spPr/>
      <dgm:t>
        <a:bodyPr/>
        <a:lstStyle/>
        <a:p>
          <a:endParaRPr lang="es-ES"/>
        </a:p>
      </dgm:t>
    </dgm:pt>
  </dgm:ptLst>
  <dgm:cxnLst>
    <dgm:cxn modelId="{1E27B984-0842-4DA5-AE12-1269137E8A34}" srcId="{83B268C1-5C51-4F7A-A838-19F0836A47B1}" destId="{FCAB73EC-D2AF-47B8-A35B-8034BF6C9712}" srcOrd="1" destOrd="0" parTransId="{1C2790D6-4A97-4045-981C-156297004466}" sibTransId="{AF09765A-2CDA-4C21-981C-EC88482460DF}"/>
    <dgm:cxn modelId="{46CE989F-64FB-4396-B017-AE0612FC9940}" type="presOf" srcId="{C0545049-575A-438D-BFF1-8342781D41F1}" destId="{ADAF1E22-413C-4DB0-AA62-CCD22191BB01}" srcOrd="0" destOrd="0" presId="urn:microsoft.com/office/officeart/2005/8/layout/vList2"/>
    <dgm:cxn modelId="{138E71C1-4330-4A01-BBF5-BCA5B0A87018}" type="presOf" srcId="{FCAB73EC-D2AF-47B8-A35B-8034BF6C9712}" destId="{767DCAFF-AB3B-4DFC-A2DB-D560E31B2207}" srcOrd="0" destOrd="0" presId="urn:microsoft.com/office/officeart/2005/8/layout/vList2"/>
    <dgm:cxn modelId="{126AABE7-F5BE-4C23-B215-3B87008F8E77}" srcId="{83B268C1-5C51-4F7A-A838-19F0836A47B1}" destId="{C0545049-575A-438D-BFF1-8342781D41F1}" srcOrd="0" destOrd="0" parTransId="{C3C2D211-09A9-4A65-BDBE-076D1AC22066}" sibTransId="{68B0B3CC-5526-4E61-A042-F793A8CE2521}"/>
    <dgm:cxn modelId="{427CCC79-0343-478A-B510-97F25C847A11}" type="presOf" srcId="{83B268C1-5C51-4F7A-A838-19F0836A47B1}" destId="{EF6E8301-9DE8-4637-8141-EC3689FFB2D2}" srcOrd="0" destOrd="0" presId="urn:microsoft.com/office/officeart/2005/8/layout/vList2"/>
    <dgm:cxn modelId="{38C09B73-FBF4-457A-8DD8-2836E948735F}" type="presParOf" srcId="{EF6E8301-9DE8-4637-8141-EC3689FFB2D2}" destId="{ADAF1E22-413C-4DB0-AA62-CCD22191BB01}" srcOrd="0" destOrd="0" presId="urn:microsoft.com/office/officeart/2005/8/layout/vList2"/>
    <dgm:cxn modelId="{299B631B-BE19-47BF-B04E-BF14BB187259}" type="presParOf" srcId="{EF6E8301-9DE8-4637-8141-EC3689FFB2D2}" destId="{B68A6B68-63F6-4A81-AADE-F093C9E64A4C}" srcOrd="1" destOrd="0" presId="urn:microsoft.com/office/officeart/2005/8/layout/vList2"/>
    <dgm:cxn modelId="{3D02A4FF-97DE-4225-86EC-1B6207650B04}" type="presParOf" srcId="{EF6E8301-9DE8-4637-8141-EC3689FFB2D2}" destId="{767DCAFF-AB3B-4DFC-A2DB-D560E31B220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3B268C1-5C51-4F7A-A838-19F0836A47B1}" type="doc">
      <dgm:prSet loTypeId="urn:diagrams.loki3.com/BracketList+Icon" loCatId="list" qsTypeId="urn:microsoft.com/office/officeart/2005/8/quickstyle/simple3" qsCatId="simple" csTypeId="urn:microsoft.com/office/officeart/2005/8/colors/accent1_3" csCatId="accent1" phldr="1"/>
      <dgm:spPr/>
      <dgm:t>
        <a:bodyPr/>
        <a:lstStyle/>
        <a:p>
          <a:endParaRPr lang="es-ES"/>
        </a:p>
      </dgm:t>
    </dgm:pt>
    <dgm:pt modelId="{0C2D7555-16DF-4746-A7F3-B7D5FC1F8F8E}">
      <dgm:prSet phldrT="[Texto]"/>
      <dgm:spPr/>
      <dgm:t>
        <a:bodyPr/>
        <a:lstStyle/>
        <a:p>
          <a:pPr algn="just"/>
          <a:r>
            <a:rPr lang="es-ES" b="1" dirty="0" smtClean="0"/>
            <a:t>AUTORIDADES COMPETENTES PARA APLICARLA:</a:t>
          </a:r>
          <a:endParaRPr lang="es-ES" b="1" dirty="0"/>
        </a:p>
      </dgm:t>
    </dgm:pt>
    <dgm:pt modelId="{6EB92462-BDD0-4854-A03C-0838539E12B7}" type="parTrans" cxnId="{74C0DE24-AECA-4B08-AC97-5179D48AA9A6}">
      <dgm:prSet/>
      <dgm:spPr/>
      <dgm:t>
        <a:bodyPr/>
        <a:lstStyle/>
        <a:p>
          <a:endParaRPr lang="es-ES"/>
        </a:p>
      </dgm:t>
    </dgm:pt>
    <dgm:pt modelId="{E7DC5713-A9EC-4FD0-AB47-3B81A91D7212}" type="sibTrans" cxnId="{74C0DE24-AECA-4B08-AC97-5179D48AA9A6}">
      <dgm:prSet/>
      <dgm:spPr/>
      <dgm:t>
        <a:bodyPr/>
        <a:lstStyle/>
        <a:p>
          <a:endParaRPr lang="es-ES"/>
        </a:p>
      </dgm:t>
    </dgm:pt>
    <dgm:pt modelId="{E7FFD223-2268-4B4B-901C-3581C7C6EAFE}">
      <dgm:prSet phldrT="[Texto]"/>
      <dgm:spPr/>
      <dgm:t>
        <a:bodyPr/>
        <a:lstStyle/>
        <a:p>
          <a:pPr algn="just"/>
          <a:r>
            <a:rPr lang="es-ES" b="1" dirty="0" smtClean="0"/>
            <a:t>SECRETARÍA DE LA FUNCIÓN PÚBLICA Y HOMÓLOGAS EN LOS ESTADOS, </a:t>
          </a:r>
        </a:p>
      </dgm:t>
    </dgm:pt>
    <dgm:pt modelId="{2640087E-CA02-425C-ABF6-2AE66F80D408}" type="parTrans" cxnId="{48480837-75C0-441A-9915-AA0B009EFF59}">
      <dgm:prSet/>
      <dgm:spPr/>
      <dgm:t>
        <a:bodyPr/>
        <a:lstStyle/>
        <a:p>
          <a:endParaRPr lang="es-MX"/>
        </a:p>
      </dgm:t>
    </dgm:pt>
    <dgm:pt modelId="{11239765-D1DE-4DFC-B7E5-09C7387C30CB}" type="sibTrans" cxnId="{48480837-75C0-441A-9915-AA0B009EFF59}">
      <dgm:prSet/>
      <dgm:spPr/>
      <dgm:t>
        <a:bodyPr/>
        <a:lstStyle/>
        <a:p>
          <a:endParaRPr lang="es-MX"/>
        </a:p>
      </dgm:t>
    </dgm:pt>
    <dgm:pt modelId="{C00F6033-FA95-4F23-BCF5-86232463294B}">
      <dgm:prSet phldrT="[Texto]"/>
      <dgm:spPr/>
      <dgm:t>
        <a:bodyPr/>
        <a:lstStyle/>
        <a:p>
          <a:pPr algn="just"/>
          <a:r>
            <a:rPr lang="es-ES" b="1" dirty="0" smtClean="0"/>
            <a:t>OIC, </a:t>
          </a:r>
        </a:p>
      </dgm:t>
    </dgm:pt>
    <dgm:pt modelId="{618D000B-6D4B-4EEB-8683-1EBBCDBE4CF7}" type="parTrans" cxnId="{5BAF0642-EAD2-4628-8A08-9E45008C1366}">
      <dgm:prSet/>
      <dgm:spPr/>
      <dgm:t>
        <a:bodyPr/>
        <a:lstStyle/>
        <a:p>
          <a:endParaRPr lang="es-MX"/>
        </a:p>
      </dgm:t>
    </dgm:pt>
    <dgm:pt modelId="{6CEDB607-C8A6-4CED-9742-3F0D4C1B2BC0}" type="sibTrans" cxnId="{5BAF0642-EAD2-4628-8A08-9E45008C1366}">
      <dgm:prSet/>
      <dgm:spPr/>
      <dgm:t>
        <a:bodyPr/>
        <a:lstStyle/>
        <a:p>
          <a:endParaRPr lang="es-MX"/>
        </a:p>
      </dgm:t>
    </dgm:pt>
    <dgm:pt modelId="{A0A2803C-0CE5-492F-9200-E2789A54396B}">
      <dgm:prSet phldrT="[Texto]"/>
      <dgm:spPr/>
      <dgm:t>
        <a:bodyPr/>
        <a:lstStyle/>
        <a:p>
          <a:pPr algn="just"/>
          <a:r>
            <a:rPr lang="es-ES" b="1" dirty="0" smtClean="0"/>
            <a:t>ASF, </a:t>
          </a:r>
        </a:p>
      </dgm:t>
    </dgm:pt>
    <dgm:pt modelId="{C0857461-7826-4A28-ABEB-F598DC2FA45D}" type="parTrans" cxnId="{C9C02060-6E6F-4526-B7CA-C30D951F3994}">
      <dgm:prSet/>
      <dgm:spPr/>
      <dgm:t>
        <a:bodyPr/>
        <a:lstStyle/>
        <a:p>
          <a:endParaRPr lang="es-MX"/>
        </a:p>
      </dgm:t>
    </dgm:pt>
    <dgm:pt modelId="{2B525D1A-0A36-4BC7-90F0-EEFC04FE04F7}" type="sibTrans" cxnId="{C9C02060-6E6F-4526-B7CA-C30D951F3994}">
      <dgm:prSet/>
      <dgm:spPr/>
      <dgm:t>
        <a:bodyPr/>
        <a:lstStyle/>
        <a:p>
          <a:endParaRPr lang="es-MX"/>
        </a:p>
      </dgm:t>
    </dgm:pt>
    <dgm:pt modelId="{CC817C99-6B55-4DCE-976E-53D7789BBBB2}">
      <dgm:prSet phldrT="[Texto]"/>
      <dgm:spPr/>
      <dgm:t>
        <a:bodyPr/>
        <a:lstStyle/>
        <a:p>
          <a:pPr algn="just"/>
          <a:r>
            <a:rPr lang="es-ES" b="1" dirty="0" smtClean="0"/>
            <a:t>ÓRGANOS DE FISCALIZACIÓN SUPERIOR DE LAS ENTIDADES FEDERATIVAS, </a:t>
          </a:r>
        </a:p>
      </dgm:t>
    </dgm:pt>
    <dgm:pt modelId="{5755E2CF-DB86-4FE9-9AD3-071E4632AF5A}" type="parTrans" cxnId="{D63182A1-A89E-4074-B0B6-BA3BF185F076}">
      <dgm:prSet/>
      <dgm:spPr/>
      <dgm:t>
        <a:bodyPr/>
        <a:lstStyle/>
        <a:p>
          <a:endParaRPr lang="es-MX"/>
        </a:p>
      </dgm:t>
    </dgm:pt>
    <dgm:pt modelId="{6BD3B739-FF8E-4793-BB48-7B0C05D82EFF}" type="sibTrans" cxnId="{D63182A1-A89E-4074-B0B6-BA3BF185F076}">
      <dgm:prSet/>
      <dgm:spPr/>
      <dgm:t>
        <a:bodyPr/>
        <a:lstStyle/>
        <a:p>
          <a:endParaRPr lang="es-MX"/>
        </a:p>
      </dgm:t>
    </dgm:pt>
    <dgm:pt modelId="{FF5E3671-737F-475A-B7F1-B460D5D16F98}">
      <dgm:prSet phldrT="[Texto]"/>
      <dgm:spPr/>
      <dgm:t>
        <a:bodyPr/>
        <a:lstStyle/>
        <a:p>
          <a:pPr algn="just"/>
          <a:r>
            <a:rPr lang="es-ES" b="1" dirty="0" smtClean="0"/>
            <a:t>EL TFJA U HOMÓLOGOS DE LAS ENTIDADES FEDERATIVAS, </a:t>
          </a:r>
        </a:p>
      </dgm:t>
    </dgm:pt>
    <dgm:pt modelId="{564D1584-22CA-45EA-A237-4B6B1AF4C7FC}" type="parTrans" cxnId="{A3942D2B-BC96-4082-B912-136160D94B1B}">
      <dgm:prSet/>
      <dgm:spPr/>
      <dgm:t>
        <a:bodyPr/>
        <a:lstStyle/>
        <a:p>
          <a:endParaRPr lang="es-MX"/>
        </a:p>
      </dgm:t>
    </dgm:pt>
    <dgm:pt modelId="{FCBDBC57-4A1D-438C-AE11-59F3653DFDE1}" type="sibTrans" cxnId="{A3942D2B-BC96-4082-B912-136160D94B1B}">
      <dgm:prSet/>
      <dgm:spPr/>
      <dgm:t>
        <a:bodyPr/>
        <a:lstStyle/>
        <a:p>
          <a:endParaRPr lang="es-MX"/>
        </a:p>
      </dgm:t>
    </dgm:pt>
    <dgm:pt modelId="{462EB059-EFEA-4FD4-9EFC-276B43A350FE}">
      <dgm:prSet phldrT="[Texto]"/>
      <dgm:spPr/>
      <dgm:t>
        <a:bodyPr/>
        <a:lstStyle/>
        <a:p>
          <a:pPr algn="just"/>
          <a:r>
            <a:rPr lang="es-ES" b="1" dirty="0" smtClean="0"/>
            <a:t>AUTORIDADES COMPETENTES EN EL PODER JUDICIAL, </a:t>
          </a:r>
        </a:p>
      </dgm:t>
    </dgm:pt>
    <dgm:pt modelId="{70F4A393-8393-4B9B-BF67-418CBA09E069}" type="parTrans" cxnId="{1E8B102C-B5C9-42B6-A23C-345E59E3C4ED}">
      <dgm:prSet/>
      <dgm:spPr/>
      <dgm:t>
        <a:bodyPr/>
        <a:lstStyle/>
        <a:p>
          <a:endParaRPr lang="es-MX"/>
        </a:p>
      </dgm:t>
    </dgm:pt>
    <dgm:pt modelId="{7731F13F-7217-4782-9CB8-DF2442E44085}" type="sibTrans" cxnId="{1E8B102C-B5C9-42B6-A23C-345E59E3C4ED}">
      <dgm:prSet/>
      <dgm:spPr/>
      <dgm:t>
        <a:bodyPr/>
        <a:lstStyle/>
        <a:p>
          <a:endParaRPr lang="es-MX"/>
        </a:p>
      </dgm:t>
    </dgm:pt>
    <dgm:pt modelId="{A58723DB-745B-4C6E-AFBB-7AE443047C97}">
      <dgm:prSet phldrT="[Texto]"/>
      <dgm:spPr/>
      <dgm:t>
        <a:bodyPr/>
        <a:lstStyle/>
        <a:p>
          <a:pPr algn="just"/>
          <a:r>
            <a:rPr lang="es-ES" b="1" smtClean="0"/>
            <a:t>UNIDADES </a:t>
          </a:r>
          <a:r>
            <a:rPr lang="es-ES" b="1" dirty="0" smtClean="0"/>
            <a:t>DE RESPONSABILIDADES DE LAS EMPRESAS PRODUCTIVAS DEL ESTADO</a:t>
          </a:r>
          <a:endParaRPr lang="es-ES" b="1" dirty="0"/>
        </a:p>
      </dgm:t>
    </dgm:pt>
    <dgm:pt modelId="{DF30C4F8-E6AD-40E2-B694-46FF8BDD93F5}" type="parTrans" cxnId="{C5854E20-C195-4436-BE98-42CC96BB3DB6}">
      <dgm:prSet/>
      <dgm:spPr/>
      <dgm:t>
        <a:bodyPr/>
        <a:lstStyle/>
        <a:p>
          <a:endParaRPr lang="es-MX"/>
        </a:p>
      </dgm:t>
    </dgm:pt>
    <dgm:pt modelId="{EC8C26CE-0F4F-4B9D-A476-6949123C3293}" type="sibTrans" cxnId="{C5854E20-C195-4436-BE98-42CC96BB3DB6}">
      <dgm:prSet/>
      <dgm:spPr/>
      <dgm:t>
        <a:bodyPr/>
        <a:lstStyle/>
        <a:p>
          <a:endParaRPr lang="es-MX"/>
        </a:p>
      </dgm:t>
    </dgm:pt>
    <dgm:pt modelId="{FA7AB3B6-FF12-4217-A678-4980B33D1832}" type="pres">
      <dgm:prSet presAssocID="{83B268C1-5C51-4F7A-A838-19F0836A47B1}" presName="Name0" presStyleCnt="0">
        <dgm:presLayoutVars>
          <dgm:dir/>
          <dgm:animLvl val="lvl"/>
          <dgm:resizeHandles val="exact"/>
        </dgm:presLayoutVars>
      </dgm:prSet>
      <dgm:spPr/>
      <dgm:t>
        <a:bodyPr/>
        <a:lstStyle/>
        <a:p>
          <a:endParaRPr lang="es-MX"/>
        </a:p>
      </dgm:t>
    </dgm:pt>
    <dgm:pt modelId="{5E2A08EF-11A6-4909-9008-AD15F6D37AFF}" type="pres">
      <dgm:prSet presAssocID="{0C2D7555-16DF-4746-A7F3-B7D5FC1F8F8E}" presName="linNode" presStyleCnt="0"/>
      <dgm:spPr/>
      <dgm:t>
        <a:bodyPr/>
        <a:lstStyle/>
        <a:p>
          <a:endParaRPr lang="es-MX"/>
        </a:p>
      </dgm:t>
    </dgm:pt>
    <dgm:pt modelId="{E017B650-B23D-4447-B66E-38B53A28E025}" type="pres">
      <dgm:prSet presAssocID="{0C2D7555-16DF-4746-A7F3-B7D5FC1F8F8E}" presName="parTx" presStyleLbl="revTx" presStyleIdx="0" presStyleCnt="1">
        <dgm:presLayoutVars>
          <dgm:chMax val="1"/>
          <dgm:bulletEnabled val="1"/>
        </dgm:presLayoutVars>
      </dgm:prSet>
      <dgm:spPr/>
      <dgm:t>
        <a:bodyPr/>
        <a:lstStyle/>
        <a:p>
          <a:endParaRPr lang="es-MX"/>
        </a:p>
      </dgm:t>
    </dgm:pt>
    <dgm:pt modelId="{37DAF7F1-A02C-404D-9936-5ADDDFADD10E}" type="pres">
      <dgm:prSet presAssocID="{0C2D7555-16DF-4746-A7F3-B7D5FC1F8F8E}" presName="bracket" presStyleLbl="parChTrans1D1" presStyleIdx="0" presStyleCnt="1" custScaleY="143698"/>
      <dgm:spPr/>
      <dgm:t>
        <a:bodyPr/>
        <a:lstStyle/>
        <a:p>
          <a:endParaRPr lang="es-MX"/>
        </a:p>
      </dgm:t>
    </dgm:pt>
    <dgm:pt modelId="{54E3F20A-C5C2-4D7B-9BD7-C9C3E19E3663}" type="pres">
      <dgm:prSet presAssocID="{0C2D7555-16DF-4746-A7F3-B7D5FC1F8F8E}" presName="spH" presStyleCnt="0"/>
      <dgm:spPr/>
      <dgm:t>
        <a:bodyPr/>
        <a:lstStyle/>
        <a:p>
          <a:endParaRPr lang="es-MX"/>
        </a:p>
      </dgm:t>
    </dgm:pt>
    <dgm:pt modelId="{DF634C29-C1CB-44F5-BF36-9046FB6FD611}" type="pres">
      <dgm:prSet presAssocID="{0C2D7555-16DF-4746-A7F3-B7D5FC1F8F8E}" presName="desTx" presStyleLbl="node1" presStyleIdx="0" presStyleCnt="1" custScaleY="143698">
        <dgm:presLayoutVars>
          <dgm:bulletEnabled val="1"/>
        </dgm:presLayoutVars>
      </dgm:prSet>
      <dgm:spPr/>
      <dgm:t>
        <a:bodyPr/>
        <a:lstStyle/>
        <a:p>
          <a:endParaRPr lang="es-MX"/>
        </a:p>
      </dgm:t>
    </dgm:pt>
  </dgm:ptLst>
  <dgm:cxnLst>
    <dgm:cxn modelId="{A8A69D09-AC76-4265-84CE-2A2DA6E9CBCA}" type="presOf" srcId="{0C2D7555-16DF-4746-A7F3-B7D5FC1F8F8E}" destId="{E017B650-B23D-4447-B66E-38B53A28E025}" srcOrd="0" destOrd="0" presId="urn:diagrams.loki3.com/BracketList+Icon"/>
    <dgm:cxn modelId="{05D86CD5-0C30-4459-B532-BADC65D1F830}" type="presOf" srcId="{CC817C99-6B55-4DCE-976E-53D7789BBBB2}" destId="{DF634C29-C1CB-44F5-BF36-9046FB6FD611}" srcOrd="0" destOrd="3" presId="urn:diagrams.loki3.com/BracketList+Icon"/>
    <dgm:cxn modelId="{59E450E2-2F2D-4D72-AFC4-3F6F96B02960}" type="presOf" srcId="{462EB059-EFEA-4FD4-9EFC-276B43A350FE}" destId="{DF634C29-C1CB-44F5-BF36-9046FB6FD611}" srcOrd="0" destOrd="5" presId="urn:diagrams.loki3.com/BracketList+Icon"/>
    <dgm:cxn modelId="{48480837-75C0-441A-9915-AA0B009EFF59}" srcId="{0C2D7555-16DF-4746-A7F3-B7D5FC1F8F8E}" destId="{E7FFD223-2268-4B4B-901C-3581C7C6EAFE}" srcOrd="0" destOrd="0" parTransId="{2640087E-CA02-425C-ABF6-2AE66F80D408}" sibTransId="{11239765-D1DE-4DFC-B7E5-09C7387C30CB}"/>
    <dgm:cxn modelId="{C9C02060-6E6F-4526-B7CA-C30D951F3994}" srcId="{0C2D7555-16DF-4746-A7F3-B7D5FC1F8F8E}" destId="{A0A2803C-0CE5-492F-9200-E2789A54396B}" srcOrd="2" destOrd="0" parTransId="{C0857461-7826-4A28-ABEB-F598DC2FA45D}" sibTransId="{2B525D1A-0A36-4BC7-90F0-EEFC04FE04F7}"/>
    <dgm:cxn modelId="{9BE1A423-6952-48DF-9E65-96C10890B5AF}" type="presOf" srcId="{C00F6033-FA95-4F23-BCF5-86232463294B}" destId="{DF634C29-C1CB-44F5-BF36-9046FB6FD611}" srcOrd="0" destOrd="1" presId="urn:diagrams.loki3.com/BracketList+Icon"/>
    <dgm:cxn modelId="{04D15167-44D5-44D3-8815-83E14D119FB8}" type="presOf" srcId="{A58723DB-745B-4C6E-AFBB-7AE443047C97}" destId="{DF634C29-C1CB-44F5-BF36-9046FB6FD611}" srcOrd="0" destOrd="6" presId="urn:diagrams.loki3.com/BracketList+Icon"/>
    <dgm:cxn modelId="{A3942D2B-BC96-4082-B912-136160D94B1B}" srcId="{0C2D7555-16DF-4746-A7F3-B7D5FC1F8F8E}" destId="{FF5E3671-737F-475A-B7F1-B460D5D16F98}" srcOrd="4" destOrd="0" parTransId="{564D1584-22CA-45EA-A237-4B6B1AF4C7FC}" sibTransId="{FCBDBC57-4A1D-438C-AE11-59F3653DFDE1}"/>
    <dgm:cxn modelId="{D63182A1-A89E-4074-B0B6-BA3BF185F076}" srcId="{0C2D7555-16DF-4746-A7F3-B7D5FC1F8F8E}" destId="{CC817C99-6B55-4DCE-976E-53D7789BBBB2}" srcOrd="3" destOrd="0" parTransId="{5755E2CF-DB86-4FE9-9AD3-071E4632AF5A}" sibTransId="{6BD3B739-FF8E-4793-BB48-7B0C05D82EFF}"/>
    <dgm:cxn modelId="{D0452DAB-09BA-4F33-A4A1-7A0DA34CA7B8}" type="presOf" srcId="{83B268C1-5C51-4F7A-A838-19F0836A47B1}" destId="{FA7AB3B6-FF12-4217-A678-4980B33D1832}" srcOrd="0" destOrd="0" presId="urn:diagrams.loki3.com/BracketList+Icon"/>
    <dgm:cxn modelId="{5BAF0642-EAD2-4628-8A08-9E45008C1366}" srcId="{0C2D7555-16DF-4746-A7F3-B7D5FC1F8F8E}" destId="{C00F6033-FA95-4F23-BCF5-86232463294B}" srcOrd="1" destOrd="0" parTransId="{618D000B-6D4B-4EEB-8683-1EBBCDBE4CF7}" sibTransId="{6CEDB607-C8A6-4CED-9742-3F0D4C1B2BC0}"/>
    <dgm:cxn modelId="{1E8B102C-B5C9-42B6-A23C-345E59E3C4ED}" srcId="{0C2D7555-16DF-4746-A7F3-B7D5FC1F8F8E}" destId="{462EB059-EFEA-4FD4-9EFC-276B43A350FE}" srcOrd="5" destOrd="0" parTransId="{70F4A393-8393-4B9B-BF67-418CBA09E069}" sibTransId="{7731F13F-7217-4782-9CB8-DF2442E44085}"/>
    <dgm:cxn modelId="{74C0DE24-AECA-4B08-AC97-5179D48AA9A6}" srcId="{83B268C1-5C51-4F7A-A838-19F0836A47B1}" destId="{0C2D7555-16DF-4746-A7F3-B7D5FC1F8F8E}" srcOrd="0" destOrd="0" parTransId="{6EB92462-BDD0-4854-A03C-0838539E12B7}" sibTransId="{E7DC5713-A9EC-4FD0-AB47-3B81A91D7212}"/>
    <dgm:cxn modelId="{A45B0CE9-A2E4-4F76-9215-4926D7A5CC30}" type="presOf" srcId="{E7FFD223-2268-4B4B-901C-3581C7C6EAFE}" destId="{DF634C29-C1CB-44F5-BF36-9046FB6FD611}" srcOrd="0" destOrd="0" presId="urn:diagrams.loki3.com/BracketList+Icon"/>
    <dgm:cxn modelId="{C5854E20-C195-4436-BE98-42CC96BB3DB6}" srcId="{0C2D7555-16DF-4746-A7F3-B7D5FC1F8F8E}" destId="{A58723DB-745B-4C6E-AFBB-7AE443047C97}" srcOrd="6" destOrd="0" parTransId="{DF30C4F8-E6AD-40E2-B694-46FF8BDD93F5}" sibTransId="{EC8C26CE-0F4F-4B9D-A476-6949123C3293}"/>
    <dgm:cxn modelId="{F7E2A946-5529-4E64-A13C-BD9F2F9FA098}" type="presOf" srcId="{A0A2803C-0CE5-492F-9200-E2789A54396B}" destId="{DF634C29-C1CB-44F5-BF36-9046FB6FD611}" srcOrd="0" destOrd="2" presId="urn:diagrams.loki3.com/BracketList+Icon"/>
    <dgm:cxn modelId="{6D6C0EA6-73FA-4B9D-9938-4A4749A800D4}" type="presOf" srcId="{FF5E3671-737F-475A-B7F1-B460D5D16F98}" destId="{DF634C29-C1CB-44F5-BF36-9046FB6FD611}" srcOrd="0" destOrd="4" presId="urn:diagrams.loki3.com/BracketList+Icon"/>
    <dgm:cxn modelId="{20B01772-DFDC-4FED-9239-22A1D10FB553}" type="presParOf" srcId="{FA7AB3B6-FF12-4217-A678-4980B33D1832}" destId="{5E2A08EF-11A6-4909-9008-AD15F6D37AFF}" srcOrd="0" destOrd="0" presId="urn:diagrams.loki3.com/BracketList+Icon"/>
    <dgm:cxn modelId="{B3D68900-4C38-4056-B7D8-23ED67B87F1F}" type="presParOf" srcId="{5E2A08EF-11A6-4909-9008-AD15F6D37AFF}" destId="{E017B650-B23D-4447-B66E-38B53A28E025}" srcOrd="0" destOrd="0" presId="urn:diagrams.loki3.com/BracketList+Icon"/>
    <dgm:cxn modelId="{4B7E9A96-9827-4CC5-9314-8B7A61A395FA}" type="presParOf" srcId="{5E2A08EF-11A6-4909-9008-AD15F6D37AFF}" destId="{37DAF7F1-A02C-404D-9936-5ADDDFADD10E}" srcOrd="1" destOrd="0" presId="urn:diagrams.loki3.com/BracketList+Icon"/>
    <dgm:cxn modelId="{82DDEA3E-C23D-4BD1-800E-A8298BBFC677}" type="presParOf" srcId="{5E2A08EF-11A6-4909-9008-AD15F6D37AFF}" destId="{54E3F20A-C5C2-4D7B-9BD7-C9C3E19E3663}" srcOrd="2" destOrd="0" presId="urn:diagrams.loki3.com/BracketList+Icon"/>
    <dgm:cxn modelId="{FDDB156F-3223-403F-9A66-6D5D315F17AB}" type="presParOf" srcId="{5E2A08EF-11A6-4909-9008-AD15F6D37AFF}" destId="{DF634C29-C1CB-44F5-BF36-9046FB6FD611}"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C6F97A12-37EA-40AF-928A-DEA94FD5AB79}" type="doc">
      <dgm:prSet loTypeId="urn:microsoft.com/office/officeart/2005/8/layout/hList3" loCatId="list" qsTypeId="urn:microsoft.com/office/officeart/2005/8/quickstyle/simple3" qsCatId="simple" csTypeId="urn:microsoft.com/office/officeart/2005/8/colors/colorful1" csCatId="colorful" phldr="1"/>
      <dgm:spPr/>
      <dgm:t>
        <a:bodyPr/>
        <a:lstStyle/>
        <a:p>
          <a:endParaRPr lang="es-ES"/>
        </a:p>
      </dgm:t>
    </dgm:pt>
    <dgm:pt modelId="{1D5594AD-CFF3-4E14-88D8-065122A5C4A2}">
      <dgm:prSet phldrT="[Texto]"/>
      <dgm:spPr/>
      <dgm:t>
        <a:bodyPr/>
        <a:lstStyle/>
        <a:p>
          <a:pPr algn="ctr"/>
          <a:r>
            <a:rPr lang="es-ES" b="1" dirty="0" smtClean="0">
              <a:latin typeface="Calibri Light" panose="020F0302020204030204" pitchFamily="34" charset="0"/>
              <a:cs typeface="Calibri Light" panose="020F0302020204030204" pitchFamily="34" charset="0"/>
            </a:rPr>
            <a:t>OBJETO DE LA </a:t>
          </a:r>
          <a:r>
            <a:rPr lang="es-MX" b="1" dirty="0" smtClean="0">
              <a:latin typeface="Calibri Light" panose="020F0302020204030204" pitchFamily="34" charset="0"/>
              <a:cs typeface="Calibri Light" panose="020F0302020204030204" pitchFamily="34" charset="0"/>
            </a:rPr>
            <a:t>LGRA</a:t>
          </a:r>
          <a:endParaRPr lang="es-ES" dirty="0"/>
        </a:p>
      </dgm:t>
    </dgm:pt>
    <dgm:pt modelId="{B2D1AA96-36B6-44FE-B8D0-B5758CBD41FD}" type="parTrans" cxnId="{508C2A41-3D4B-40D4-9F55-BB6D2CA7EE51}">
      <dgm:prSet/>
      <dgm:spPr/>
      <dgm:t>
        <a:bodyPr/>
        <a:lstStyle/>
        <a:p>
          <a:endParaRPr lang="es-ES"/>
        </a:p>
      </dgm:t>
    </dgm:pt>
    <dgm:pt modelId="{9AB1A9E3-F332-4EBD-8EA5-E62B90541C3E}" type="sibTrans" cxnId="{508C2A41-3D4B-40D4-9F55-BB6D2CA7EE51}">
      <dgm:prSet/>
      <dgm:spPr/>
      <dgm:t>
        <a:bodyPr/>
        <a:lstStyle/>
        <a:p>
          <a:endParaRPr lang="es-ES"/>
        </a:p>
      </dgm:t>
    </dgm:pt>
    <dgm:pt modelId="{B22B98C3-9B77-4B7D-ABD9-953D22AB3EFD}">
      <dgm:prSet phldrT="[Texto]" custT="1"/>
      <dgm:spPr/>
      <dgm:t>
        <a:bodyPr/>
        <a:lstStyle/>
        <a:p>
          <a:pPr algn="just"/>
          <a:r>
            <a:rPr lang="es-ES" sz="2400" b="1" dirty="0" smtClean="0">
              <a:latin typeface="Calibri Light" panose="020F0302020204030204" pitchFamily="34" charset="0"/>
              <a:cs typeface="Calibri Light" panose="020F0302020204030204" pitchFamily="34" charset="0"/>
            </a:rPr>
            <a:t>Establecer los principios y obligaciones que rigen la actuación de los Servidores Públicos;</a:t>
          </a:r>
          <a:endParaRPr lang="es-ES" sz="2400" b="1" dirty="0"/>
        </a:p>
      </dgm:t>
    </dgm:pt>
    <dgm:pt modelId="{C0AB5EEB-01A9-42D5-8004-2439E84C96C0}" type="parTrans" cxnId="{5DD33226-2B8F-48B5-BAE0-C0777196F523}">
      <dgm:prSet/>
      <dgm:spPr/>
      <dgm:t>
        <a:bodyPr/>
        <a:lstStyle/>
        <a:p>
          <a:endParaRPr lang="es-ES"/>
        </a:p>
      </dgm:t>
    </dgm:pt>
    <dgm:pt modelId="{DB2DC04B-E870-45C9-844F-F4B651678147}" type="sibTrans" cxnId="{5DD33226-2B8F-48B5-BAE0-C0777196F523}">
      <dgm:prSet/>
      <dgm:spPr/>
      <dgm:t>
        <a:bodyPr/>
        <a:lstStyle/>
        <a:p>
          <a:endParaRPr lang="es-ES"/>
        </a:p>
      </dgm:t>
    </dgm:pt>
    <dgm:pt modelId="{89D1F446-2FC4-4AFC-9E82-4D05790DF484}">
      <dgm:prSet custT="1"/>
      <dgm:spPr/>
      <dgm:t>
        <a:bodyPr/>
        <a:lstStyle/>
        <a:p>
          <a:pPr algn="just"/>
          <a:r>
            <a:rPr lang="es-ES" sz="2400" b="1" dirty="0" smtClean="0">
              <a:latin typeface="Calibri Light" panose="020F0302020204030204" pitchFamily="34" charset="0"/>
              <a:cs typeface="Calibri Light" panose="020F0302020204030204" pitchFamily="34" charset="0"/>
            </a:rPr>
            <a:t>Establecer las faltas administrativas graves y no graves de los Servidores Públicos, </a:t>
          </a:r>
        </a:p>
        <a:p>
          <a:pPr algn="just"/>
          <a:r>
            <a:rPr lang="es-ES" sz="2400" b="1" dirty="0" smtClean="0">
              <a:latin typeface="Calibri Light" panose="020F0302020204030204" pitchFamily="34" charset="0"/>
              <a:cs typeface="Calibri Light" panose="020F0302020204030204" pitchFamily="34" charset="0"/>
            </a:rPr>
            <a:t>Las sanciones aplicables a las mismas, y </a:t>
          </a:r>
        </a:p>
        <a:p>
          <a:pPr algn="just"/>
          <a:r>
            <a:rPr lang="es-ES" sz="2400" b="1" dirty="0" smtClean="0">
              <a:latin typeface="Calibri Light" panose="020F0302020204030204" pitchFamily="34" charset="0"/>
              <a:cs typeface="Calibri Light" panose="020F0302020204030204" pitchFamily="34" charset="0"/>
            </a:rPr>
            <a:t>Los procedimientos para su aplicación y las facultades de las autoridades competentes para tal efecto;</a:t>
          </a:r>
          <a:endParaRPr lang="es-ES" sz="2400" b="1" dirty="0"/>
        </a:p>
      </dgm:t>
    </dgm:pt>
    <dgm:pt modelId="{B186A7EA-3099-40B8-9B37-331EE5627968}" type="parTrans" cxnId="{AD89AC46-C899-4D66-B7D5-8085E0E4FBCF}">
      <dgm:prSet/>
      <dgm:spPr/>
      <dgm:t>
        <a:bodyPr/>
        <a:lstStyle/>
        <a:p>
          <a:endParaRPr lang="es-MX"/>
        </a:p>
      </dgm:t>
    </dgm:pt>
    <dgm:pt modelId="{FC7E6ED1-B6E1-4E17-ABA6-5F8A33DF8FDA}" type="sibTrans" cxnId="{AD89AC46-C899-4D66-B7D5-8085E0E4FBCF}">
      <dgm:prSet/>
      <dgm:spPr/>
      <dgm:t>
        <a:bodyPr/>
        <a:lstStyle/>
        <a:p>
          <a:endParaRPr lang="es-MX"/>
        </a:p>
      </dgm:t>
    </dgm:pt>
    <dgm:pt modelId="{1E1EE237-735F-4766-8357-FA6EEF5C8804}" type="pres">
      <dgm:prSet presAssocID="{C6F97A12-37EA-40AF-928A-DEA94FD5AB79}" presName="composite" presStyleCnt="0">
        <dgm:presLayoutVars>
          <dgm:chMax val="1"/>
          <dgm:dir/>
          <dgm:resizeHandles val="exact"/>
        </dgm:presLayoutVars>
      </dgm:prSet>
      <dgm:spPr/>
      <dgm:t>
        <a:bodyPr/>
        <a:lstStyle/>
        <a:p>
          <a:endParaRPr lang="es-MX"/>
        </a:p>
      </dgm:t>
    </dgm:pt>
    <dgm:pt modelId="{2B4DA016-8F28-41BB-B281-C86772E5D256}" type="pres">
      <dgm:prSet presAssocID="{1D5594AD-CFF3-4E14-88D8-065122A5C4A2}" presName="roof" presStyleLbl="dkBgShp" presStyleIdx="0" presStyleCnt="2"/>
      <dgm:spPr/>
      <dgm:t>
        <a:bodyPr/>
        <a:lstStyle/>
        <a:p>
          <a:endParaRPr lang="es-MX"/>
        </a:p>
      </dgm:t>
    </dgm:pt>
    <dgm:pt modelId="{2195FB1F-586E-4DBE-9A79-2A13F914D3F6}" type="pres">
      <dgm:prSet presAssocID="{1D5594AD-CFF3-4E14-88D8-065122A5C4A2}" presName="pillars" presStyleCnt="0"/>
      <dgm:spPr/>
      <dgm:t>
        <a:bodyPr/>
        <a:lstStyle/>
        <a:p>
          <a:endParaRPr lang="es-MX"/>
        </a:p>
      </dgm:t>
    </dgm:pt>
    <dgm:pt modelId="{345D1371-E99D-4C94-9D29-E936B8FD297D}" type="pres">
      <dgm:prSet presAssocID="{1D5594AD-CFF3-4E14-88D8-065122A5C4A2}" presName="pillar1" presStyleLbl="node1" presStyleIdx="0" presStyleCnt="2">
        <dgm:presLayoutVars>
          <dgm:bulletEnabled val="1"/>
        </dgm:presLayoutVars>
      </dgm:prSet>
      <dgm:spPr/>
      <dgm:t>
        <a:bodyPr/>
        <a:lstStyle/>
        <a:p>
          <a:endParaRPr lang="es-MX"/>
        </a:p>
      </dgm:t>
    </dgm:pt>
    <dgm:pt modelId="{5A5470E7-6B90-4117-9346-E79BA260CE59}" type="pres">
      <dgm:prSet presAssocID="{89D1F446-2FC4-4AFC-9E82-4D05790DF484}" presName="pillarX" presStyleLbl="node1" presStyleIdx="1" presStyleCnt="2" custLinFactNeighborX="-870" custLinFactNeighborY="418">
        <dgm:presLayoutVars>
          <dgm:bulletEnabled val="1"/>
        </dgm:presLayoutVars>
      </dgm:prSet>
      <dgm:spPr/>
      <dgm:t>
        <a:bodyPr/>
        <a:lstStyle/>
        <a:p>
          <a:endParaRPr lang="es-MX"/>
        </a:p>
      </dgm:t>
    </dgm:pt>
    <dgm:pt modelId="{26E24ECE-02BC-4EF8-9283-527CA41295FA}" type="pres">
      <dgm:prSet presAssocID="{1D5594AD-CFF3-4E14-88D8-065122A5C4A2}" presName="base" presStyleLbl="dkBgShp" presStyleIdx="1" presStyleCnt="2"/>
      <dgm:spPr/>
      <dgm:t>
        <a:bodyPr/>
        <a:lstStyle/>
        <a:p>
          <a:endParaRPr lang="es-MX"/>
        </a:p>
      </dgm:t>
    </dgm:pt>
  </dgm:ptLst>
  <dgm:cxnLst>
    <dgm:cxn modelId="{AD89AC46-C899-4D66-B7D5-8085E0E4FBCF}" srcId="{1D5594AD-CFF3-4E14-88D8-065122A5C4A2}" destId="{89D1F446-2FC4-4AFC-9E82-4D05790DF484}" srcOrd="1" destOrd="0" parTransId="{B186A7EA-3099-40B8-9B37-331EE5627968}" sibTransId="{FC7E6ED1-B6E1-4E17-ABA6-5F8A33DF8FDA}"/>
    <dgm:cxn modelId="{9C2B1973-4AEC-4224-BC05-B1D1FB48FAFB}" type="presOf" srcId="{1D5594AD-CFF3-4E14-88D8-065122A5C4A2}" destId="{2B4DA016-8F28-41BB-B281-C86772E5D256}" srcOrd="0" destOrd="0" presId="urn:microsoft.com/office/officeart/2005/8/layout/hList3"/>
    <dgm:cxn modelId="{1A0C448C-8E26-489B-BF9D-3B099881C797}" type="presOf" srcId="{89D1F446-2FC4-4AFC-9E82-4D05790DF484}" destId="{5A5470E7-6B90-4117-9346-E79BA260CE59}" srcOrd="0" destOrd="0" presId="urn:microsoft.com/office/officeart/2005/8/layout/hList3"/>
    <dgm:cxn modelId="{5DD33226-2B8F-48B5-BAE0-C0777196F523}" srcId="{1D5594AD-CFF3-4E14-88D8-065122A5C4A2}" destId="{B22B98C3-9B77-4B7D-ABD9-953D22AB3EFD}" srcOrd="0" destOrd="0" parTransId="{C0AB5EEB-01A9-42D5-8004-2439E84C96C0}" sibTransId="{DB2DC04B-E870-45C9-844F-F4B651678147}"/>
    <dgm:cxn modelId="{508C2A41-3D4B-40D4-9F55-BB6D2CA7EE51}" srcId="{C6F97A12-37EA-40AF-928A-DEA94FD5AB79}" destId="{1D5594AD-CFF3-4E14-88D8-065122A5C4A2}" srcOrd="0" destOrd="0" parTransId="{B2D1AA96-36B6-44FE-B8D0-B5758CBD41FD}" sibTransId="{9AB1A9E3-F332-4EBD-8EA5-E62B90541C3E}"/>
    <dgm:cxn modelId="{79E04B7D-177C-4AAF-ACCF-2F14A1F30393}" type="presOf" srcId="{C6F97A12-37EA-40AF-928A-DEA94FD5AB79}" destId="{1E1EE237-735F-4766-8357-FA6EEF5C8804}" srcOrd="0" destOrd="0" presId="urn:microsoft.com/office/officeart/2005/8/layout/hList3"/>
    <dgm:cxn modelId="{C3EA78D7-8201-4C08-8F67-BDC6DEEC3CC7}" type="presOf" srcId="{B22B98C3-9B77-4B7D-ABD9-953D22AB3EFD}" destId="{345D1371-E99D-4C94-9D29-E936B8FD297D}" srcOrd="0" destOrd="0" presId="urn:microsoft.com/office/officeart/2005/8/layout/hList3"/>
    <dgm:cxn modelId="{4F634BEF-8FB4-4100-9A02-B9924454BC8C}" type="presParOf" srcId="{1E1EE237-735F-4766-8357-FA6EEF5C8804}" destId="{2B4DA016-8F28-41BB-B281-C86772E5D256}" srcOrd="0" destOrd="0" presId="urn:microsoft.com/office/officeart/2005/8/layout/hList3"/>
    <dgm:cxn modelId="{F41000EC-2923-4579-930B-E84A051A1C38}" type="presParOf" srcId="{1E1EE237-735F-4766-8357-FA6EEF5C8804}" destId="{2195FB1F-586E-4DBE-9A79-2A13F914D3F6}" srcOrd="1" destOrd="0" presId="urn:microsoft.com/office/officeart/2005/8/layout/hList3"/>
    <dgm:cxn modelId="{1E874D2B-FAF6-420A-95B4-80FE2E0742E6}" type="presParOf" srcId="{2195FB1F-586E-4DBE-9A79-2A13F914D3F6}" destId="{345D1371-E99D-4C94-9D29-E936B8FD297D}" srcOrd="0" destOrd="0" presId="urn:microsoft.com/office/officeart/2005/8/layout/hList3"/>
    <dgm:cxn modelId="{7F1F0079-C94A-40B1-8EA2-420384E23E75}" type="presParOf" srcId="{2195FB1F-586E-4DBE-9A79-2A13F914D3F6}" destId="{5A5470E7-6B90-4117-9346-E79BA260CE59}" srcOrd="1" destOrd="0" presId="urn:microsoft.com/office/officeart/2005/8/layout/hList3"/>
    <dgm:cxn modelId="{41FB8892-02C2-4A66-8B7C-CDCF07B72A87}" type="presParOf" srcId="{1E1EE237-735F-4766-8357-FA6EEF5C8804}" destId="{26E24ECE-02BC-4EF8-9283-527CA41295FA}"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C6F97A12-37EA-40AF-928A-DEA94FD5AB79}" type="doc">
      <dgm:prSet loTypeId="urn:microsoft.com/office/officeart/2005/8/layout/hList3" loCatId="list" qsTypeId="urn:microsoft.com/office/officeart/2005/8/quickstyle/simple3" qsCatId="simple" csTypeId="urn:microsoft.com/office/officeart/2005/8/colors/colorful1" csCatId="colorful" phldr="1"/>
      <dgm:spPr/>
      <dgm:t>
        <a:bodyPr/>
        <a:lstStyle/>
        <a:p>
          <a:endParaRPr lang="es-ES"/>
        </a:p>
      </dgm:t>
    </dgm:pt>
    <dgm:pt modelId="{1D5594AD-CFF3-4E14-88D8-065122A5C4A2}">
      <dgm:prSet phldrT="[Texto]"/>
      <dgm:spPr/>
      <dgm:t>
        <a:bodyPr/>
        <a:lstStyle/>
        <a:p>
          <a:pPr algn="ctr"/>
          <a:r>
            <a:rPr lang="es-ES" b="1" dirty="0" smtClean="0">
              <a:latin typeface="Calibri Light" panose="020F0302020204030204" pitchFamily="34" charset="0"/>
              <a:cs typeface="Calibri Light" panose="020F0302020204030204" pitchFamily="34" charset="0"/>
            </a:rPr>
            <a:t>OBJETO DE LA </a:t>
          </a:r>
          <a:r>
            <a:rPr lang="es-MX" b="1" dirty="0" smtClean="0">
              <a:latin typeface="Calibri Light" panose="020F0302020204030204" pitchFamily="34" charset="0"/>
              <a:cs typeface="Calibri Light" panose="020F0302020204030204" pitchFamily="34" charset="0"/>
            </a:rPr>
            <a:t>LGRA</a:t>
          </a:r>
          <a:endParaRPr lang="es-ES" dirty="0"/>
        </a:p>
      </dgm:t>
    </dgm:pt>
    <dgm:pt modelId="{B2D1AA96-36B6-44FE-B8D0-B5758CBD41FD}" type="parTrans" cxnId="{508C2A41-3D4B-40D4-9F55-BB6D2CA7EE51}">
      <dgm:prSet/>
      <dgm:spPr/>
      <dgm:t>
        <a:bodyPr/>
        <a:lstStyle/>
        <a:p>
          <a:endParaRPr lang="es-ES"/>
        </a:p>
      </dgm:t>
    </dgm:pt>
    <dgm:pt modelId="{9AB1A9E3-F332-4EBD-8EA5-E62B90541C3E}" type="sibTrans" cxnId="{508C2A41-3D4B-40D4-9F55-BB6D2CA7EE51}">
      <dgm:prSet/>
      <dgm:spPr/>
      <dgm:t>
        <a:bodyPr/>
        <a:lstStyle/>
        <a:p>
          <a:endParaRPr lang="es-ES"/>
        </a:p>
      </dgm:t>
    </dgm:pt>
    <dgm:pt modelId="{B22B98C3-9B77-4B7D-ABD9-953D22AB3EFD}">
      <dgm:prSet phldrT="[Texto]" custT="1"/>
      <dgm:spPr/>
      <dgm:t>
        <a:bodyPr/>
        <a:lstStyle/>
        <a:p>
          <a:pPr algn="just"/>
          <a:r>
            <a:rPr lang="es-ES" sz="2400" b="1" dirty="0" smtClean="0">
              <a:latin typeface="Calibri Light" panose="020F0302020204030204" pitchFamily="34" charset="0"/>
              <a:cs typeface="Calibri Light" panose="020F0302020204030204" pitchFamily="34" charset="0"/>
            </a:rPr>
            <a:t>Determinar los mecanismos para la prevención, corrección e investigación de responsabilidades administrativas, y</a:t>
          </a:r>
          <a:endParaRPr lang="es-ES" sz="2400" b="1" dirty="0"/>
        </a:p>
      </dgm:t>
    </dgm:pt>
    <dgm:pt modelId="{C0AB5EEB-01A9-42D5-8004-2439E84C96C0}" type="parTrans" cxnId="{5DD33226-2B8F-48B5-BAE0-C0777196F523}">
      <dgm:prSet/>
      <dgm:spPr/>
      <dgm:t>
        <a:bodyPr/>
        <a:lstStyle/>
        <a:p>
          <a:endParaRPr lang="es-ES"/>
        </a:p>
      </dgm:t>
    </dgm:pt>
    <dgm:pt modelId="{DB2DC04B-E870-45C9-844F-F4B651678147}" type="sibTrans" cxnId="{5DD33226-2B8F-48B5-BAE0-C0777196F523}">
      <dgm:prSet/>
      <dgm:spPr/>
      <dgm:t>
        <a:bodyPr/>
        <a:lstStyle/>
        <a:p>
          <a:endParaRPr lang="es-ES"/>
        </a:p>
      </dgm:t>
    </dgm:pt>
    <dgm:pt modelId="{9DB34933-3704-44D0-9043-A48EA867DA62}">
      <dgm:prSet custT="1"/>
      <dgm:spPr/>
      <dgm:t>
        <a:bodyPr/>
        <a:lstStyle/>
        <a:p>
          <a:pPr algn="just"/>
          <a:r>
            <a:rPr lang="es-ES" sz="2400" b="1" dirty="0" smtClean="0">
              <a:latin typeface="Calibri Light" panose="020F0302020204030204" pitchFamily="34" charset="0"/>
              <a:cs typeface="Calibri Light" panose="020F0302020204030204" pitchFamily="34" charset="0"/>
            </a:rPr>
            <a:t>Crear las bases para que todo ente público establezca políticas eficaces de ética pública y responsabilidad en el servicio público.</a:t>
          </a:r>
          <a:endParaRPr lang="es-MX" sz="2400" b="1" dirty="0">
            <a:latin typeface="Calibri Light" panose="020F0302020204030204" pitchFamily="34" charset="0"/>
            <a:cs typeface="Calibri Light" panose="020F0302020204030204" pitchFamily="34" charset="0"/>
          </a:endParaRPr>
        </a:p>
      </dgm:t>
    </dgm:pt>
    <dgm:pt modelId="{609033BD-9FE5-41CD-9F37-F53FF3D6A56A}" type="parTrans" cxnId="{326FC321-EFB2-4900-8674-A014A09B2C47}">
      <dgm:prSet/>
      <dgm:spPr/>
      <dgm:t>
        <a:bodyPr/>
        <a:lstStyle/>
        <a:p>
          <a:endParaRPr lang="es-MX"/>
        </a:p>
      </dgm:t>
    </dgm:pt>
    <dgm:pt modelId="{6CF8B437-0444-49C3-A149-A76A58E4E4E2}" type="sibTrans" cxnId="{326FC321-EFB2-4900-8674-A014A09B2C47}">
      <dgm:prSet/>
      <dgm:spPr/>
      <dgm:t>
        <a:bodyPr/>
        <a:lstStyle/>
        <a:p>
          <a:endParaRPr lang="es-MX"/>
        </a:p>
      </dgm:t>
    </dgm:pt>
    <dgm:pt modelId="{1E1EE237-735F-4766-8357-FA6EEF5C8804}" type="pres">
      <dgm:prSet presAssocID="{C6F97A12-37EA-40AF-928A-DEA94FD5AB79}" presName="composite" presStyleCnt="0">
        <dgm:presLayoutVars>
          <dgm:chMax val="1"/>
          <dgm:dir/>
          <dgm:resizeHandles val="exact"/>
        </dgm:presLayoutVars>
      </dgm:prSet>
      <dgm:spPr/>
      <dgm:t>
        <a:bodyPr/>
        <a:lstStyle/>
        <a:p>
          <a:endParaRPr lang="es-MX"/>
        </a:p>
      </dgm:t>
    </dgm:pt>
    <dgm:pt modelId="{2B4DA016-8F28-41BB-B281-C86772E5D256}" type="pres">
      <dgm:prSet presAssocID="{1D5594AD-CFF3-4E14-88D8-065122A5C4A2}" presName="roof" presStyleLbl="dkBgShp" presStyleIdx="0" presStyleCnt="2"/>
      <dgm:spPr/>
      <dgm:t>
        <a:bodyPr/>
        <a:lstStyle/>
        <a:p>
          <a:endParaRPr lang="es-MX"/>
        </a:p>
      </dgm:t>
    </dgm:pt>
    <dgm:pt modelId="{2195FB1F-586E-4DBE-9A79-2A13F914D3F6}" type="pres">
      <dgm:prSet presAssocID="{1D5594AD-CFF3-4E14-88D8-065122A5C4A2}" presName="pillars" presStyleCnt="0"/>
      <dgm:spPr/>
      <dgm:t>
        <a:bodyPr/>
        <a:lstStyle/>
        <a:p>
          <a:endParaRPr lang="es-MX"/>
        </a:p>
      </dgm:t>
    </dgm:pt>
    <dgm:pt modelId="{345D1371-E99D-4C94-9D29-E936B8FD297D}" type="pres">
      <dgm:prSet presAssocID="{1D5594AD-CFF3-4E14-88D8-065122A5C4A2}" presName="pillar1" presStyleLbl="node1" presStyleIdx="0" presStyleCnt="2">
        <dgm:presLayoutVars>
          <dgm:bulletEnabled val="1"/>
        </dgm:presLayoutVars>
      </dgm:prSet>
      <dgm:spPr/>
      <dgm:t>
        <a:bodyPr/>
        <a:lstStyle/>
        <a:p>
          <a:endParaRPr lang="es-MX"/>
        </a:p>
      </dgm:t>
    </dgm:pt>
    <dgm:pt modelId="{AA7A0611-D104-4F32-B58D-3553D8700DCC}" type="pres">
      <dgm:prSet presAssocID="{9DB34933-3704-44D0-9043-A48EA867DA62}" presName="pillarX" presStyleLbl="node1" presStyleIdx="1" presStyleCnt="2">
        <dgm:presLayoutVars>
          <dgm:bulletEnabled val="1"/>
        </dgm:presLayoutVars>
      </dgm:prSet>
      <dgm:spPr/>
      <dgm:t>
        <a:bodyPr/>
        <a:lstStyle/>
        <a:p>
          <a:endParaRPr lang="es-MX"/>
        </a:p>
      </dgm:t>
    </dgm:pt>
    <dgm:pt modelId="{26E24ECE-02BC-4EF8-9283-527CA41295FA}" type="pres">
      <dgm:prSet presAssocID="{1D5594AD-CFF3-4E14-88D8-065122A5C4A2}" presName="base" presStyleLbl="dkBgShp" presStyleIdx="1" presStyleCnt="2"/>
      <dgm:spPr/>
      <dgm:t>
        <a:bodyPr/>
        <a:lstStyle/>
        <a:p>
          <a:endParaRPr lang="es-MX"/>
        </a:p>
      </dgm:t>
    </dgm:pt>
  </dgm:ptLst>
  <dgm:cxnLst>
    <dgm:cxn modelId="{14AC3DDC-5DAE-42DC-8B36-DD8533C64459}" type="presOf" srcId="{9DB34933-3704-44D0-9043-A48EA867DA62}" destId="{AA7A0611-D104-4F32-B58D-3553D8700DCC}" srcOrd="0" destOrd="0" presId="urn:microsoft.com/office/officeart/2005/8/layout/hList3"/>
    <dgm:cxn modelId="{D9DA0F07-6809-43BD-B82C-5BFA7145833A}" type="presOf" srcId="{1D5594AD-CFF3-4E14-88D8-065122A5C4A2}" destId="{2B4DA016-8F28-41BB-B281-C86772E5D256}" srcOrd="0" destOrd="0" presId="urn:microsoft.com/office/officeart/2005/8/layout/hList3"/>
    <dgm:cxn modelId="{70AA953F-EA9C-4F8D-AE9B-91742BD15BED}" type="presOf" srcId="{B22B98C3-9B77-4B7D-ABD9-953D22AB3EFD}" destId="{345D1371-E99D-4C94-9D29-E936B8FD297D}" srcOrd="0" destOrd="0" presId="urn:microsoft.com/office/officeart/2005/8/layout/hList3"/>
    <dgm:cxn modelId="{AE257E9C-4BCB-41AD-B105-C32ECF59942D}" type="presOf" srcId="{C6F97A12-37EA-40AF-928A-DEA94FD5AB79}" destId="{1E1EE237-735F-4766-8357-FA6EEF5C8804}" srcOrd="0" destOrd="0" presId="urn:microsoft.com/office/officeart/2005/8/layout/hList3"/>
    <dgm:cxn modelId="{326FC321-EFB2-4900-8674-A014A09B2C47}" srcId="{1D5594AD-CFF3-4E14-88D8-065122A5C4A2}" destId="{9DB34933-3704-44D0-9043-A48EA867DA62}" srcOrd="1" destOrd="0" parTransId="{609033BD-9FE5-41CD-9F37-F53FF3D6A56A}" sibTransId="{6CF8B437-0444-49C3-A149-A76A58E4E4E2}"/>
    <dgm:cxn modelId="{5DD33226-2B8F-48B5-BAE0-C0777196F523}" srcId="{1D5594AD-CFF3-4E14-88D8-065122A5C4A2}" destId="{B22B98C3-9B77-4B7D-ABD9-953D22AB3EFD}" srcOrd="0" destOrd="0" parTransId="{C0AB5EEB-01A9-42D5-8004-2439E84C96C0}" sibTransId="{DB2DC04B-E870-45C9-844F-F4B651678147}"/>
    <dgm:cxn modelId="{508C2A41-3D4B-40D4-9F55-BB6D2CA7EE51}" srcId="{C6F97A12-37EA-40AF-928A-DEA94FD5AB79}" destId="{1D5594AD-CFF3-4E14-88D8-065122A5C4A2}" srcOrd="0" destOrd="0" parTransId="{B2D1AA96-36B6-44FE-B8D0-B5758CBD41FD}" sibTransId="{9AB1A9E3-F332-4EBD-8EA5-E62B90541C3E}"/>
    <dgm:cxn modelId="{301809EE-12CE-4A3B-B272-606BACFEF41C}" type="presParOf" srcId="{1E1EE237-735F-4766-8357-FA6EEF5C8804}" destId="{2B4DA016-8F28-41BB-B281-C86772E5D256}" srcOrd="0" destOrd="0" presId="urn:microsoft.com/office/officeart/2005/8/layout/hList3"/>
    <dgm:cxn modelId="{D0673D87-F554-475A-9681-A236DF706929}" type="presParOf" srcId="{1E1EE237-735F-4766-8357-FA6EEF5C8804}" destId="{2195FB1F-586E-4DBE-9A79-2A13F914D3F6}" srcOrd="1" destOrd="0" presId="urn:microsoft.com/office/officeart/2005/8/layout/hList3"/>
    <dgm:cxn modelId="{73F6EFD6-680E-4BA2-ADC5-E98D114A3531}" type="presParOf" srcId="{2195FB1F-586E-4DBE-9A79-2A13F914D3F6}" destId="{345D1371-E99D-4C94-9D29-E936B8FD297D}" srcOrd="0" destOrd="0" presId="urn:microsoft.com/office/officeart/2005/8/layout/hList3"/>
    <dgm:cxn modelId="{46298EF5-C71A-413C-8069-FCCA0A4E02BF}" type="presParOf" srcId="{2195FB1F-586E-4DBE-9A79-2A13F914D3F6}" destId="{AA7A0611-D104-4F32-B58D-3553D8700DCC}" srcOrd="1" destOrd="0" presId="urn:microsoft.com/office/officeart/2005/8/layout/hList3"/>
    <dgm:cxn modelId="{5A6553BD-CBC0-424F-8774-BD89A1669B12}" type="presParOf" srcId="{1E1EE237-735F-4766-8357-FA6EEF5C8804}" destId="{26E24ECE-02BC-4EF8-9283-527CA41295FA}"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C651BE2-16F9-47DC-83DE-449FEAA6F02E}"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s-ES"/>
        </a:p>
      </dgm:t>
    </dgm:pt>
    <dgm:pt modelId="{0C4BF4E4-52B0-42C1-AEAF-6E33530E5B3E}">
      <dgm:prSet custT="1"/>
      <dgm:spPr/>
      <dgm:t>
        <a:bodyPr/>
        <a:lstStyle/>
        <a:p>
          <a:pPr algn="just"/>
          <a:endParaRPr lang="es-MX" sz="1400" b="1" dirty="0"/>
        </a:p>
      </dgm:t>
    </dgm:pt>
    <dgm:pt modelId="{78FA13F5-9139-4D8B-880A-4DEF4610D385}" type="parTrans" cxnId="{8E1EB8F3-02A8-4B72-A444-D53154E11E2E}">
      <dgm:prSet/>
      <dgm:spPr/>
      <dgm:t>
        <a:bodyPr/>
        <a:lstStyle/>
        <a:p>
          <a:endParaRPr lang="es-ES"/>
        </a:p>
      </dgm:t>
    </dgm:pt>
    <dgm:pt modelId="{7FCDFE34-839A-4606-9040-79348F523ECE}" type="sibTrans" cxnId="{8E1EB8F3-02A8-4B72-A444-D53154E11E2E}">
      <dgm:prSet/>
      <dgm:spPr/>
      <dgm:t>
        <a:bodyPr/>
        <a:lstStyle/>
        <a:p>
          <a:endParaRPr lang="es-ES"/>
        </a:p>
      </dgm:t>
    </dgm:pt>
    <dgm:pt modelId="{9C1357B7-B647-447A-B24B-834D767B1359}" type="pres">
      <dgm:prSet presAssocID="{FC651BE2-16F9-47DC-83DE-449FEAA6F02E}" presName="linear" presStyleCnt="0">
        <dgm:presLayoutVars>
          <dgm:dir/>
          <dgm:resizeHandles val="exact"/>
        </dgm:presLayoutVars>
      </dgm:prSet>
      <dgm:spPr/>
      <dgm:t>
        <a:bodyPr/>
        <a:lstStyle/>
        <a:p>
          <a:endParaRPr lang="es-ES"/>
        </a:p>
      </dgm:t>
    </dgm:pt>
    <dgm:pt modelId="{F7B58BA4-3D71-4B2E-B172-7DD83826ABE5}" type="pres">
      <dgm:prSet presAssocID="{0C4BF4E4-52B0-42C1-AEAF-6E33530E5B3E}" presName="comp" presStyleCnt="0"/>
      <dgm:spPr/>
      <dgm:t>
        <a:bodyPr/>
        <a:lstStyle/>
        <a:p>
          <a:endParaRPr lang="es-ES"/>
        </a:p>
      </dgm:t>
    </dgm:pt>
    <dgm:pt modelId="{B1C47D62-142E-4526-BAFD-2CA180D6EEF7}" type="pres">
      <dgm:prSet presAssocID="{0C4BF4E4-52B0-42C1-AEAF-6E33530E5B3E}" presName="box" presStyleLbl="node1" presStyleIdx="0" presStyleCnt="1"/>
      <dgm:spPr/>
      <dgm:t>
        <a:bodyPr/>
        <a:lstStyle/>
        <a:p>
          <a:endParaRPr lang="es-ES"/>
        </a:p>
      </dgm:t>
    </dgm:pt>
    <dgm:pt modelId="{B7C17630-6270-4522-8200-86043342DB75}" type="pres">
      <dgm:prSet presAssocID="{0C4BF4E4-52B0-42C1-AEAF-6E33530E5B3E}" presName="img" presStyleLbl="fgImgPlace1" presStyleIdx="0" presStyleCnt="1" custScaleX="84842" custScaleY="79171" custLinFactNeighborX="-4651" custLinFactNeighborY="-280"/>
      <dgm:spPr/>
      <dgm:t>
        <a:bodyPr/>
        <a:lstStyle/>
        <a:p>
          <a:endParaRPr lang="es-ES"/>
        </a:p>
      </dgm:t>
    </dgm:pt>
    <dgm:pt modelId="{ABF299E0-8112-401A-A5EC-94D031142D4D}" type="pres">
      <dgm:prSet presAssocID="{0C4BF4E4-52B0-42C1-AEAF-6E33530E5B3E}" presName="text" presStyleLbl="node1" presStyleIdx="0" presStyleCnt="1">
        <dgm:presLayoutVars>
          <dgm:bulletEnabled val="1"/>
        </dgm:presLayoutVars>
      </dgm:prSet>
      <dgm:spPr/>
      <dgm:t>
        <a:bodyPr/>
        <a:lstStyle/>
        <a:p>
          <a:endParaRPr lang="es-ES"/>
        </a:p>
      </dgm:t>
    </dgm:pt>
  </dgm:ptLst>
  <dgm:cxnLst>
    <dgm:cxn modelId="{145AF9A2-2A44-4BD0-8CB3-B31AD8F42513}" type="presOf" srcId="{FC651BE2-16F9-47DC-83DE-449FEAA6F02E}" destId="{9C1357B7-B647-447A-B24B-834D767B1359}" srcOrd="0" destOrd="0" presId="urn:microsoft.com/office/officeart/2005/8/layout/vList4"/>
    <dgm:cxn modelId="{8E1EB8F3-02A8-4B72-A444-D53154E11E2E}" srcId="{FC651BE2-16F9-47DC-83DE-449FEAA6F02E}" destId="{0C4BF4E4-52B0-42C1-AEAF-6E33530E5B3E}" srcOrd="0" destOrd="0" parTransId="{78FA13F5-9139-4D8B-880A-4DEF4610D385}" sibTransId="{7FCDFE34-839A-4606-9040-79348F523ECE}"/>
    <dgm:cxn modelId="{94CB0824-A714-4F14-A6BD-A13E8CC00E8D}" type="presOf" srcId="{0C4BF4E4-52B0-42C1-AEAF-6E33530E5B3E}" destId="{ABF299E0-8112-401A-A5EC-94D031142D4D}" srcOrd="1" destOrd="0" presId="urn:microsoft.com/office/officeart/2005/8/layout/vList4"/>
    <dgm:cxn modelId="{ACD87306-475A-416D-8F8A-5F47920D0A79}" type="presOf" srcId="{0C4BF4E4-52B0-42C1-AEAF-6E33530E5B3E}" destId="{B1C47D62-142E-4526-BAFD-2CA180D6EEF7}" srcOrd="0" destOrd="0" presId="urn:microsoft.com/office/officeart/2005/8/layout/vList4"/>
    <dgm:cxn modelId="{6B5848C6-430F-4CDF-812C-B5A7A0F3A995}" type="presParOf" srcId="{9C1357B7-B647-447A-B24B-834D767B1359}" destId="{F7B58BA4-3D71-4B2E-B172-7DD83826ABE5}" srcOrd="0" destOrd="0" presId="urn:microsoft.com/office/officeart/2005/8/layout/vList4"/>
    <dgm:cxn modelId="{1D72E909-B830-4107-BE65-CC1EE2F82ED5}" type="presParOf" srcId="{F7B58BA4-3D71-4B2E-B172-7DD83826ABE5}" destId="{B1C47D62-142E-4526-BAFD-2CA180D6EEF7}" srcOrd="0" destOrd="0" presId="urn:microsoft.com/office/officeart/2005/8/layout/vList4"/>
    <dgm:cxn modelId="{3AE8C253-FAF9-495D-9B70-0C10CCC181ED}" type="presParOf" srcId="{F7B58BA4-3D71-4B2E-B172-7DD83826ABE5}" destId="{B7C17630-6270-4522-8200-86043342DB75}" srcOrd="1" destOrd="0" presId="urn:microsoft.com/office/officeart/2005/8/layout/vList4"/>
    <dgm:cxn modelId="{B163BECD-92D2-4142-A595-5F9D495CFE8D}" type="presParOf" srcId="{F7B58BA4-3D71-4B2E-B172-7DD83826ABE5}" destId="{ABF299E0-8112-401A-A5EC-94D031142D4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C651BE2-16F9-47DC-83DE-449FEAA6F02E}" type="doc">
      <dgm:prSet loTypeId="urn:microsoft.com/office/officeart/2005/8/layout/vList4" loCatId="list" qsTypeId="urn:microsoft.com/office/officeart/2005/8/quickstyle/simple4" qsCatId="simple" csTypeId="urn:microsoft.com/office/officeart/2005/8/colors/accent1_3" csCatId="accent1" phldr="1"/>
      <dgm:spPr/>
      <dgm:t>
        <a:bodyPr/>
        <a:lstStyle/>
        <a:p>
          <a:endParaRPr lang="es-ES"/>
        </a:p>
      </dgm:t>
    </dgm:pt>
    <dgm:pt modelId="{0C4BF4E4-52B0-42C1-AEAF-6E33530E5B3E}">
      <dgm:prSet custT="1"/>
      <dgm:spPr/>
      <dgm:t>
        <a:bodyPr/>
        <a:lstStyle/>
        <a:p>
          <a:pPr algn="just"/>
          <a:endParaRPr lang="es-MX" sz="1400" b="1" dirty="0"/>
        </a:p>
      </dgm:t>
    </dgm:pt>
    <dgm:pt modelId="{78FA13F5-9139-4D8B-880A-4DEF4610D385}" type="parTrans" cxnId="{8E1EB8F3-02A8-4B72-A444-D53154E11E2E}">
      <dgm:prSet/>
      <dgm:spPr/>
      <dgm:t>
        <a:bodyPr/>
        <a:lstStyle/>
        <a:p>
          <a:endParaRPr lang="es-ES"/>
        </a:p>
      </dgm:t>
    </dgm:pt>
    <dgm:pt modelId="{7FCDFE34-839A-4606-9040-79348F523ECE}" type="sibTrans" cxnId="{8E1EB8F3-02A8-4B72-A444-D53154E11E2E}">
      <dgm:prSet/>
      <dgm:spPr/>
      <dgm:t>
        <a:bodyPr/>
        <a:lstStyle/>
        <a:p>
          <a:endParaRPr lang="es-ES"/>
        </a:p>
      </dgm:t>
    </dgm:pt>
    <dgm:pt modelId="{9C1357B7-B647-447A-B24B-834D767B1359}" type="pres">
      <dgm:prSet presAssocID="{FC651BE2-16F9-47DC-83DE-449FEAA6F02E}" presName="linear" presStyleCnt="0">
        <dgm:presLayoutVars>
          <dgm:dir/>
          <dgm:resizeHandles val="exact"/>
        </dgm:presLayoutVars>
      </dgm:prSet>
      <dgm:spPr/>
      <dgm:t>
        <a:bodyPr/>
        <a:lstStyle/>
        <a:p>
          <a:endParaRPr lang="es-ES"/>
        </a:p>
      </dgm:t>
    </dgm:pt>
    <dgm:pt modelId="{F7B58BA4-3D71-4B2E-B172-7DD83826ABE5}" type="pres">
      <dgm:prSet presAssocID="{0C4BF4E4-52B0-42C1-AEAF-6E33530E5B3E}" presName="comp" presStyleCnt="0"/>
      <dgm:spPr/>
      <dgm:t>
        <a:bodyPr/>
        <a:lstStyle/>
        <a:p>
          <a:endParaRPr lang="es-ES"/>
        </a:p>
      </dgm:t>
    </dgm:pt>
    <dgm:pt modelId="{B1C47D62-142E-4526-BAFD-2CA180D6EEF7}" type="pres">
      <dgm:prSet presAssocID="{0C4BF4E4-52B0-42C1-AEAF-6E33530E5B3E}" presName="box" presStyleLbl="node1" presStyleIdx="0" presStyleCnt="1"/>
      <dgm:spPr/>
      <dgm:t>
        <a:bodyPr/>
        <a:lstStyle/>
        <a:p>
          <a:endParaRPr lang="es-ES"/>
        </a:p>
      </dgm:t>
    </dgm:pt>
    <dgm:pt modelId="{B7C17630-6270-4522-8200-86043342DB75}" type="pres">
      <dgm:prSet presAssocID="{0C4BF4E4-52B0-42C1-AEAF-6E33530E5B3E}" presName="img" presStyleLbl="fgImgPlace1" presStyleIdx="0" presStyleCnt="1" custScaleX="113640" custScaleY="57006" custLinFactNeighborX="12250" custLinFactNeighborY="-542"/>
      <dgm:spPr/>
      <dgm:t>
        <a:bodyPr/>
        <a:lstStyle/>
        <a:p>
          <a:endParaRPr lang="es-ES"/>
        </a:p>
      </dgm:t>
    </dgm:pt>
    <dgm:pt modelId="{ABF299E0-8112-401A-A5EC-94D031142D4D}" type="pres">
      <dgm:prSet presAssocID="{0C4BF4E4-52B0-42C1-AEAF-6E33530E5B3E}" presName="text" presStyleLbl="node1" presStyleIdx="0" presStyleCnt="1">
        <dgm:presLayoutVars>
          <dgm:bulletEnabled val="1"/>
        </dgm:presLayoutVars>
      </dgm:prSet>
      <dgm:spPr/>
      <dgm:t>
        <a:bodyPr/>
        <a:lstStyle/>
        <a:p>
          <a:endParaRPr lang="es-ES"/>
        </a:p>
      </dgm:t>
    </dgm:pt>
  </dgm:ptLst>
  <dgm:cxnLst>
    <dgm:cxn modelId="{4D14250F-B2FF-456C-BC59-19993DEA3C42}" type="presOf" srcId="{0C4BF4E4-52B0-42C1-AEAF-6E33530E5B3E}" destId="{B1C47D62-142E-4526-BAFD-2CA180D6EEF7}" srcOrd="0" destOrd="0" presId="urn:microsoft.com/office/officeart/2005/8/layout/vList4"/>
    <dgm:cxn modelId="{2292CB0D-043A-4D80-B51E-60A523786171}" type="presOf" srcId="{0C4BF4E4-52B0-42C1-AEAF-6E33530E5B3E}" destId="{ABF299E0-8112-401A-A5EC-94D031142D4D}" srcOrd="1" destOrd="0" presId="urn:microsoft.com/office/officeart/2005/8/layout/vList4"/>
    <dgm:cxn modelId="{332A6401-7078-4862-AC69-F2E763E6E377}" type="presOf" srcId="{FC651BE2-16F9-47DC-83DE-449FEAA6F02E}" destId="{9C1357B7-B647-447A-B24B-834D767B1359}" srcOrd="0" destOrd="0" presId="urn:microsoft.com/office/officeart/2005/8/layout/vList4"/>
    <dgm:cxn modelId="{8E1EB8F3-02A8-4B72-A444-D53154E11E2E}" srcId="{FC651BE2-16F9-47DC-83DE-449FEAA6F02E}" destId="{0C4BF4E4-52B0-42C1-AEAF-6E33530E5B3E}" srcOrd="0" destOrd="0" parTransId="{78FA13F5-9139-4D8B-880A-4DEF4610D385}" sibTransId="{7FCDFE34-839A-4606-9040-79348F523ECE}"/>
    <dgm:cxn modelId="{D5269BC1-6ED7-4008-BF28-D2B47CAD5801}" type="presParOf" srcId="{9C1357B7-B647-447A-B24B-834D767B1359}" destId="{F7B58BA4-3D71-4B2E-B172-7DD83826ABE5}" srcOrd="0" destOrd="0" presId="urn:microsoft.com/office/officeart/2005/8/layout/vList4"/>
    <dgm:cxn modelId="{3889D4CA-BCCE-4DED-9AF1-6B5D89106770}" type="presParOf" srcId="{F7B58BA4-3D71-4B2E-B172-7DD83826ABE5}" destId="{B1C47D62-142E-4526-BAFD-2CA180D6EEF7}" srcOrd="0" destOrd="0" presId="urn:microsoft.com/office/officeart/2005/8/layout/vList4"/>
    <dgm:cxn modelId="{9F50C522-9681-438F-A965-9C53435F1BCB}" type="presParOf" srcId="{F7B58BA4-3D71-4B2E-B172-7DD83826ABE5}" destId="{B7C17630-6270-4522-8200-86043342DB75}" srcOrd="1" destOrd="0" presId="urn:microsoft.com/office/officeart/2005/8/layout/vList4"/>
    <dgm:cxn modelId="{0100105B-D19F-4E51-ABD9-B74B201B5BE4}" type="presParOf" srcId="{F7B58BA4-3D71-4B2E-B172-7DD83826ABE5}" destId="{ABF299E0-8112-401A-A5EC-94D031142D4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598FC1EA-FE16-4AFA-929C-9490A225C846}"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S"/>
        </a:p>
      </dgm:t>
    </dgm:pt>
    <dgm:pt modelId="{69154EB2-4E10-4379-B9CD-0EBBCC5E524B}">
      <dgm:prSet phldrT="[Texto]" custT="1"/>
      <dgm:spPr/>
      <dgm:t>
        <a:bodyPr/>
        <a:lstStyle/>
        <a:p>
          <a:pPr algn="just"/>
          <a:endParaRPr lang="es-ES" sz="1100" b="1" u="sng" dirty="0"/>
        </a:p>
      </dgm:t>
    </dgm:pt>
    <dgm:pt modelId="{FFF828D0-7C80-44C5-8018-AFC0A4000C6A}" type="parTrans" cxnId="{0E44FCB4-1195-4C32-8609-5FC90E498AFB}">
      <dgm:prSet/>
      <dgm:spPr/>
      <dgm:t>
        <a:bodyPr/>
        <a:lstStyle/>
        <a:p>
          <a:endParaRPr lang="es-ES"/>
        </a:p>
      </dgm:t>
    </dgm:pt>
    <dgm:pt modelId="{7E96BA16-E308-4E6D-AD6A-85B88F3011BD}" type="sibTrans" cxnId="{0E44FCB4-1195-4C32-8609-5FC90E498AFB}">
      <dgm:prSet/>
      <dgm:spPr/>
      <dgm:t>
        <a:bodyPr/>
        <a:lstStyle/>
        <a:p>
          <a:endParaRPr lang="es-ES"/>
        </a:p>
      </dgm:t>
    </dgm:pt>
    <dgm:pt modelId="{C86FE821-894A-4EE1-A391-385F5A637E70}">
      <dgm:prSet phldrT="[Texto]" custT="1"/>
      <dgm:spPr/>
      <dgm:t>
        <a:bodyPr/>
        <a:lstStyle/>
        <a:p>
          <a:pPr algn="just"/>
          <a:r>
            <a:rPr lang="es-ES" sz="1100" dirty="0" smtClean="0"/>
            <a:t>La DGI recibe Dictamen Técnico de la Dirección General de Seguimiento que corresponda y lleva a cabo el </a:t>
          </a:r>
          <a:r>
            <a:rPr lang="es-ES" sz="1100" b="1" u="sng" dirty="0" smtClean="0">
              <a:solidFill>
                <a:srgbClr val="00B050"/>
              </a:solidFill>
            </a:rPr>
            <a:t>análisis jurídico de las constancias recabadas en auditoría</a:t>
          </a:r>
          <a:r>
            <a:rPr lang="es-ES" sz="1100" u="sng" dirty="0" smtClean="0">
              <a:solidFill>
                <a:srgbClr val="00B050"/>
              </a:solidFill>
            </a:rPr>
            <a:t>, </a:t>
          </a:r>
          <a:r>
            <a:rPr lang="es-ES" sz="1100" dirty="0" smtClean="0"/>
            <a:t>para conocer si esos elementos jurídicos son los que requerirá para acreditar la falta administrativa que corresponda.</a:t>
          </a:r>
          <a:endParaRPr lang="es-ES" sz="1100" dirty="0"/>
        </a:p>
      </dgm:t>
    </dgm:pt>
    <dgm:pt modelId="{40775E1E-4ACF-46A9-A856-8CC3FC394155}" type="parTrans" cxnId="{C446380F-3A46-4338-8FAD-D54D0ACF8867}">
      <dgm:prSet/>
      <dgm:spPr/>
      <dgm:t>
        <a:bodyPr/>
        <a:lstStyle/>
        <a:p>
          <a:endParaRPr lang="es-ES"/>
        </a:p>
      </dgm:t>
    </dgm:pt>
    <dgm:pt modelId="{A187D530-DF6A-4038-BE8C-E94E1E2D5337}" type="sibTrans" cxnId="{C446380F-3A46-4338-8FAD-D54D0ACF8867}">
      <dgm:prSet/>
      <dgm:spPr/>
      <dgm:t>
        <a:bodyPr/>
        <a:lstStyle/>
        <a:p>
          <a:endParaRPr lang="es-ES"/>
        </a:p>
      </dgm:t>
    </dgm:pt>
    <dgm:pt modelId="{55F22A6B-CC6B-498A-8983-3E86215B2615}">
      <dgm:prSet phldrT="[Texto]" custT="1"/>
      <dgm:spPr/>
      <dgm:t>
        <a:bodyPr/>
        <a:lstStyle/>
        <a:p>
          <a:endParaRPr lang="es-ES" sz="1100" b="1" u="none" dirty="0" smtClean="0"/>
        </a:p>
        <a:p>
          <a:r>
            <a:rPr lang="es-ES" sz="1100" b="1" u="none" dirty="0" smtClean="0"/>
            <a:t>Para </a:t>
          </a:r>
          <a:r>
            <a:rPr lang="es-ES" sz="1100" b="1" u="sng" dirty="0" smtClean="0">
              <a:solidFill>
                <a:srgbClr val="00B050"/>
              </a:solidFill>
            </a:rPr>
            <a:t>conocer la verdad de los hechos</a:t>
          </a:r>
          <a:r>
            <a:rPr lang="es-ES" sz="1100" b="1" u="none" dirty="0" smtClean="0"/>
            <a:t>, lleva a cabo:</a:t>
          </a:r>
          <a:endParaRPr lang="es-ES" sz="1100" b="1" u="none" dirty="0"/>
        </a:p>
      </dgm:t>
    </dgm:pt>
    <dgm:pt modelId="{8AAA46DF-628E-4C7A-BD49-C077AB977654}" type="parTrans" cxnId="{7D6FE871-AFE0-401D-ACA3-D6640685040D}">
      <dgm:prSet/>
      <dgm:spPr/>
      <dgm:t>
        <a:bodyPr/>
        <a:lstStyle/>
        <a:p>
          <a:endParaRPr lang="es-ES"/>
        </a:p>
      </dgm:t>
    </dgm:pt>
    <dgm:pt modelId="{A92CF1FF-80A0-422F-B62A-9AD570EF6AF7}" type="sibTrans" cxnId="{7D6FE871-AFE0-401D-ACA3-D6640685040D}">
      <dgm:prSet/>
      <dgm:spPr/>
      <dgm:t>
        <a:bodyPr/>
        <a:lstStyle/>
        <a:p>
          <a:endParaRPr lang="es-ES"/>
        </a:p>
      </dgm:t>
    </dgm:pt>
    <dgm:pt modelId="{C4A06D28-869F-4433-A8D3-074E78F0AE90}">
      <dgm:prSet phldrT="[Texto]" custT="1"/>
      <dgm:spPr/>
      <dgm:t>
        <a:bodyPr/>
        <a:lstStyle/>
        <a:p>
          <a:pPr algn="just"/>
          <a:r>
            <a:rPr lang="es-ES" sz="1050" b="0" dirty="0" smtClean="0"/>
            <a:t>Con la información proporcionada por la UAA y los elementos recabados de la investigación determina:</a:t>
          </a:r>
          <a:endParaRPr lang="es-ES" sz="1100" b="1" u="sng" dirty="0"/>
        </a:p>
      </dgm:t>
    </dgm:pt>
    <dgm:pt modelId="{3548F585-4615-4611-8C8B-D34B4C6941C4}" type="parTrans" cxnId="{8B4280FD-1B14-46FB-B9E8-A60CD1C55288}">
      <dgm:prSet/>
      <dgm:spPr/>
      <dgm:t>
        <a:bodyPr/>
        <a:lstStyle/>
        <a:p>
          <a:endParaRPr lang="es-ES"/>
        </a:p>
      </dgm:t>
    </dgm:pt>
    <dgm:pt modelId="{68A24257-FFAA-437F-BFF4-0500795C0BEB}" type="sibTrans" cxnId="{8B4280FD-1B14-46FB-B9E8-A60CD1C55288}">
      <dgm:prSet/>
      <dgm:spPr/>
      <dgm:t>
        <a:bodyPr/>
        <a:lstStyle/>
        <a:p>
          <a:endParaRPr lang="es-ES"/>
        </a:p>
      </dgm:t>
    </dgm:pt>
    <dgm:pt modelId="{2FFEF982-08A1-41E1-998C-E49CBEA0E119}">
      <dgm:prSet phldrT="[Texto]" custT="1"/>
      <dgm:spPr/>
      <dgm:t>
        <a:bodyPr/>
        <a:lstStyle/>
        <a:p>
          <a:r>
            <a:rPr lang="es-ES" sz="1050" dirty="0" smtClean="0"/>
            <a:t>Requerimientos de información a personas físicas,  morales, públicas o privadas y entes públicos. </a:t>
          </a:r>
          <a:endParaRPr lang="es-ES" sz="1050" dirty="0"/>
        </a:p>
      </dgm:t>
    </dgm:pt>
    <dgm:pt modelId="{E18C609F-F5B8-4A5E-ACEE-8F29DDB2CED5}" type="parTrans" cxnId="{EFC4C43D-0D03-4A9B-BB02-FD1E9B82A541}">
      <dgm:prSet/>
      <dgm:spPr/>
      <dgm:t>
        <a:bodyPr/>
        <a:lstStyle/>
        <a:p>
          <a:endParaRPr lang="es-ES"/>
        </a:p>
      </dgm:t>
    </dgm:pt>
    <dgm:pt modelId="{477693E1-CD5D-4D96-9EF1-06F2FE9EDD98}" type="sibTrans" cxnId="{EFC4C43D-0D03-4A9B-BB02-FD1E9B82A541}">
      <dgm:prSet/>
      <dgm:spPr/>
      <dgm:t>
        <a:bodyPr/>
        <a:lstStyle/>
        <a:p>
          <a:endParaRPr lang="es-ES"/>
        </a:p>
      </dgm:t>
    </dgm:pt>
    <dgm:pt modelId="{737C4E25-D135-4B1A-B2ED-D8D1185B48F9}">
      <dgm:prSet phldrT="[Texto]" custT="1"/>
      <dgm:spPr/>
      <dgm:t>
        <a:bodyPr/>
        <a:lstStyle/>
        <a:p>
          <a:pPr algn="just"/>
          <a:endParaRPr lang="es-MX" sz="1100" b="1" u="none" dirty="0" smtClean="0"/>
        </a:p>
        <a:p>
          <a:pPr algn="just"/>
          <a:r>
            <a:rPr lang="es-MX" sz="1100" b="1" u="none" dirty="0" smtClean="0"/>
            <a:t>Si se actualiza alguno de los </a:t>
          </a:r>
          <a:r>
            <a:rPr lang="es-MX" sz="1100" b="1" u="sng" dirty="0" smtClean="0">
              <a:solidFill>
                <a:srgbClr val="00B050"/>
              </a:solidFill>
            </a:rPr>
            <a:t>supuestos jurídicos </a:t>
          </a:r>
          <a:r>
            <a:rPr lang="es-MX" sz="1100" b="1" u="none" dirty="0" smtClean="0"/>
            <a:t>establecidos como faltas administrativas establecidas por la Ley.</a:t>
          </a:r>
        </a:p>
        <a:p>
          <a:pPr algn="just"/>
          <a:r>
            <a:rPr lang="es-MX" sz="1100" b="1" u="sng" dirty="0" smtClean="0"/>
            <a:t>CALIFICACIÓN</a:t>
          </a:r>
        </a:p>
        <a:p>
          <a:pPr algn="just"/>
          <a:r>
            <a:rPr lang="es-ES" sz="1050" b="1" u="sng" dirty="0" smtClean="0"/>
            <a:t>Grave</a:t>
          </a:r>
          <a:r>
            <a:rPr lang="es-ES" sz="1050" b="1" dirty="0" smtClean="0"/>
            <a:t> </a:t>
          </a:r>
          <a:r>
            <a:rPr lang="es-ES" sz="1050" b="0" dirty="0" smtClean="0"/>
            <a:t>(elabora IPRA e integra EPRA; los remite a DGSUB para la substanciación del procedimiento).</a:t>
          </a:r>
          <a:endParaRPr lang="es-ES" sz="1100" b="1" u="sng" dirty="0"/>
        </a:p>
      </dgm:t>
    </dgm:pt>
    <dgm:pt modelId="{ECA4FFF6-3BE4-4CF8-8BE6-D1A4F5CF22A2}" type="parTrans" cxnId="{7B50099B-41BF-4131-B944-380E5145B3B7}">
      <dgm:prSet/>
      <dgm:spPr/>
      <dgm:t>
        <a:bodyPr/>
        <a:lstStyle/>
        <a:p>
          <a:endParaRPr lang="es-ES"/>
        </a:p>
      </dgm:t>
    </dgm:pt>
    <dgm:pt modelId="{55A307D1-C642-4447-931B-7A5EACC3EA7A}" type="sibTrans" cxnId="{7B50099B-41BF-4131-B944-380E5145B3B7}">
      <dgm:prSet/>
      <dgm:spPr/>
      <dgm:t>
        <a:bodyPr/>
        <a:lstStyle/>
        <a:p>
          <a:endParaRPr lang="es-ES"/>
        </a:p>
      </dgm:t>
    </dgm:pt>
    <dgm:pt modelId="{47F7BC41-8DDE-4AC1-A516-B642DDA09E48}">
      <dgm:prSet phldrT="[Texto]" custT="1"/>
      <dgm:spPr/>
      <dgm:t>
        <a:bodyPr/>
        <a:lstStyle/>
        <a:p>
          <a:pPr algn="just"/>
          <a:r>
            <a:rPr lang="es-ES" sz="1050" b="1" u="sng" dirty="0" smtClean="0"/>
            <a:t>No grave</a:t>
          </a:r>
          <a:r>
            <a:rPr lang="es-ES" sz="1050" b="1" u="none" dirty="0" smtClean="0"/>
            <a:t> </a:t>
          </a:r>
          <a:r>
            <a:rPr lang="es-ES" sz="1050" b="0" dirty="0" smtClean="0"/>
            <a:t>(forma expediente y lo remite al OIC o a la Secretaria competente).</a:t>
          </a:r>
          <a:endParaRPr lang="es-ES" sz="1050" b="0" dirty="0"/>
        </a:p>
      </dgm:t>
    </dgm:pt>
    <dgm:pt modelId="{3016680A-EE80-481A-828C-D48473378776}" type="parTrans" cxnId="{B191B1F7-A7C2-4515-988D-2A0EE0B6970D}">
      <dgm:prSet/>
      <dgm:spPr/>
      <dgm:t>
        <a:bodyPr/>
        <a:lstStyle/>
        <a:p>
          <a:endParaRPr lang="es-ES"/>
        </a:p>
      </dgm:t>
    </dgm:pt>
    <dgm:pt modelId="{A520429B-15AA-4D07-AC7E-EE358C7D1A81}" type="sibTrans" cxnId="{B191B1F7-A7C2-4515-988D-2A0EE0B6970D}">
      <dgm:prSet/>
      <dgm:spPr/>
      <dgm:t>
        <a:bodyPr/>
        <a:lstStyle/>
        <a:p>
          <a:endParaRPr lang="es-ES"/>
        </a:p>
      </dgm:t>
    </dgm:pt>
    <dgm:pt modelId="{143729E2-C401-4FF1-A676-E64BC6F6AE98}">
      <dgm:prSet phldrT="[Texto]" custT="1"/>
      <dgm:spPr/>
      <dgm:t>
        <a:bodyPr/>
        <a:lstStyle/>
        <a:p>
          <a:r>
            <a:rPr lang="es-ES" sz="1050" dirty="0" smtClean="0"/>
            <a:t>Visitas de verificación.</a:t>
          </a:r>
          <a:endParaRPr lang="es-ES" sz="1050" dirty="0"/>
        </a:p>
      </dgm:t>
    </dgm:pt>
    <dgm:pt modelId="{238DBC7B-E231-49EC-9DF6-55B14CE3A9C7}" type="sibTrans" cxnId="{9EBE5FE3-1A60-4485-84E0-847399D3A5CA}">
      <dgm:prSet/>
      <dgm:spPr/>
      <dgm:t>
        <a:bodyPr/>
        <a:lstStyle/>
        <a:p>
          <a:endParaRPr lang="es-ES"/>
        </a:p>
      </dgm:t>
    </dgm:pt>
    <dgm:pt modelId="{7A5976C4-61BE-42E0-A4EB-E7DD6DD9A962}" type="parTrans" cxnId="{9EBE5FE3-1A60-4485-84E0-847399D3A5CA}">
      <dgm:prSet/>
      <dgm:spPr/>
      <dgm:t>
        <a:bodyPr/>
        <a:lstStyle/>
        <a:p>
          <a:endParaRPr lang="es-ES"/>
        </a:p>
      </dgm:t>
    </dgm:pt>
    <dgm:pt modelId="{2CA1DC9A-E04B-4397-89A4-3D70ABA38058}">
      <dgm:prSet phldrT="[Texto]" custT="1"/>
      <dgm:spPr/>
      <dgm:t>
        <a:bodyPr/>
        <a:lstStyle/>
        <a:p>
          <a:endParaRPr lang="es-ES" sz="1050" dirty="0"/>
        </a:p>
      </dgm:t>
    </dgm:pt>
    <dgm:pt modelId="{555460E0-F0D8-4936-A01F-391AACEF6753}" type="parTrans" cxnId="{6C1D031C-49BA-4575-B630-08E27D449B46}">
      <dgm:prSet/>
      <dgm:spPr/>
      <dgm:t>
        <a:bodyPr/>
        <a:lstStyle/>
        <a:p>
          <a:endParaRPr lang="es-ES"/>
        </a:p>
      </dgm:t>
    </dgm:pt>
    <dgm:pt modelId="{003EA3BB-F81E-4FA5-812F-83CB44D12914}" type="sibTrans" cxnId="{6C1D031C-49BA-4575-B630-08E27D449B46}">
      <dgm:prSet/>
      <dgm:spPr/>
      <dgm:t>
        <a:bodyPr/>
        <a:lstStyle/>
        <a:p>
          <a:endParaRPr lang="es-ES"/>
        </a:p>
      </dgm:t>
    </dgm:pt>
    <dgm:pt modelId="{81725D92-9B62-47FD-82AC-32C4191F86D6}">
      <dgm:prSet phldrT="[Texto]" custT="1"/>
      <dgm:spPr/>
      <dgm:t>
        <a:bodyPr/>
        <a:lstStyle/>
        <a:p>
          <a:r>
            <a:rPr lang="es-ES" sz="1050" dirty="0" smtClean="0"/>
            <a:t>Recaba Pruebas Periciales y Testimoniales.</a:t>
          </a:r>
          <a:endParaRPr lang="es-ES" sz="1050" dirty="0"/>
        </a:p>
      </dgm:t>
    </dgm:pt>
    <dgm:pt modelId="{06978842-2175-4793-B1AD-52A5EBA3DA7C}" type="parTrans" cxnId="{142F5E3F-9C97-4162-A38B-D107509DB8E2}">
      <dgm:prSet/>
      <dgm:spPr/>
      <dgm:t>
        <a:bodyPr/>
        <a:lstStyle/>
        <a:p>
          <a:endParaRPr lang="es-ES"/>
        </a:p>
      </dgm:t>
    </dgm:pt>
    <dgm:pt modelId="{2A69E9ED-6DE6-4797-AC03-C9725F9ADDBE}" type="sibTrans" cxnId="{142F5E3F-9C97-4162-A38B-D107509DB8E2}">
      <dgm:prSet/>
      <dgm:spPr/>
      <dgm:t>
        <a:bodyPr/>
        <a:lstStyle/>
        <a:p>
          <a:endParaRPr lang="es-ES"/>
        </a:p>
      </dgm:t>
    </dgm:pt>
    <dgm:pt modelId="{7DFA01A3-2A12-4112-AC05-58AFBE5F0202}">
      <dgm:prSet phldrT="[Texto]" custT="1"/>
      <dgm:spPr/>
      <dgm:t>
        <a:bodyPr/>
        <a:lstStyle/>
        <a:p>
          <a:r>
            <a:rPr lang="es-ES" sz="1050" b="1" dirty="0" smtClean="0"/>
            <a:t>MEDIDAS DE APREMIO</a:t>
          </a:r>
          <a:endParaRPr lang="es-ES" sz="1050" b="1" dirty="0"/>
        </a:p>
      </dgm:t>
    </dgm:pt>
    <dgm:pt modelId="{947AABCB-4097-4867-95DE-4D688BFF4D90}" type="parTrans" cxnId="{A41A2529-46F4-460E-8669-77B2AAACD870}">
      <dgm:prSet/>
      <dgm:spPr/>
      <dgm:t>
        <a:bodyPr/>
        <a:lstStyle/>
        <a:p>
          <a:endParaRPr lang="es-ES"/>
        </a:p>
      </dgm:t>
    </dgm:pt>
    <dgm:pt modelId="{85CFD90D-56AB-48B2-95B9-7524B909D145}" type="sibTrans" cxnId="{A41A2529-46F4-460E-8669-77B2AAACD870}">
      <dgm:prSet/>
      <dgm:spPr/>
      <dgm:t>
        <a:bodyPr/>
        <a:lstStyle/>
        <a:p>
          <a:endParaRPr lang="es-ES"/>
        </a:p>
      </dgm:t>
    </dgm:pt>
    <dgm:pt modelId="{7A3E52EB-5883-4F5C-9AC0-C6AAC9D47225}">
      <dgm:prSet phldrT="[Texto]" custT="1"/>
      <dgm:spPr/>
      <dgm:t>
        <a:bodyPr/>
        <a:lstStyle/>
        <a:p>
          <a:endParaRPr lang="es-ES" sz="1050" dirty="0"/>
        </a:p>
      </dgm:t>
    </dgm:pt>
    <dgm:pt modelId="{BC85320A-1C7E-490C-870C-5721390EBD7B}" type="parTrans" cxnId="{20F8059B-203C-4AEA-AE40-6784EC9E0189}">
      <dgm:prSet/>
      <dgm:spPr/>
      <dgm:t>
        <a:bodyPr/>
        <a:lstStyle/>
        <a:p>
          <a:endParaRPr lang="es-ES"/>
        </a:p>
      </dgm:t>
    </dgm:pt>
    <dgm:pt modelId="{FDE16D0D-069D-4EA2-A460-248138103E25}" type="sibTrans" cxnId="{20F8059B-203C-4AEA-AE40-6784EC9E0189}">
      <dgm:prSet/>
      <dgm:spPr/>
      <dgm:t>
        <a:bodyPr/>
        <a:lstStyle/>
        <a:p>
          <a:endParaRPr lang="es-ES"/>
        </a:p>
      </dgm:t>
    </dgm:pt>
    <dgm:pt modelId="{E182F552-880D-4350-9919-8F76113A6DB8}" type="pres">
      <dgm:prSet presAssocID="{598FC1EA-FE16-4AFA-929C-9490A225C846}" presName="rootnode" presStyleCnt="0">
        <dgm:presLayoutVars>
          <dgm:chMax/>
          <dgm:chPref/>
          <dgm:dir/>
          <dgm:animLvl val="lvl"/>
        </dgm:presLayoutVars>
      </dgm:prSet>
      <dgm:spPr/>
      <dgm:t>
        <a:bodyPr/>
        <a:lstStyle/>
        <a:p>
          <a:endParaRPr lang="es-ES"/>
        </a:p>
      </dgm:t>
    </dgm:pt>
    <dgm:pt modelId="{DEFB9CEA-E0A2-4A4F-8E77-89A045193D06}" type="pres">
      <dgm:prSet presAssocID="{69154EB2-4E10-4379-B9CD-0EBBCC5E524B}" presName="composite" presStyleCnt="0"/>
      <dgm:spPr/>
    </dgm:pt>
    <dgm:pt modelId="{5E53BFC7-AA16-4D3D-BF6D-F8F178359FB7}" type="pres">
      <dgm:prSet presAssocID="{69154EB2-4E10-4379-B9CD-0EBBCC5E524B}" presName="LShape" presStyleLbl="alignNode1" presStyleIdx="0" presStyleCnt="7"/>
      <dgm:spPr>
        <a:ln>
          <a:solidFill>
            <a:schemeClr val="accent2">
              <a:lumMod val="40000"/>
              <a:lumOff val="60000"/>
            </a:schemeClr>
          </a:solidFill>
        </a:ln>
      </dgm:spPr>
      <dgm:t>
        <a:bodyPr/>
        <a:lstStyle/>
        <a:p>
          <a:endParaRPr lang="es-ES"/>
        </a:p>
      </dgm:t>
    </dgm:pt>
    <dgm:pt modelId="{2AB17121-BEB2-47E3-9135-06109460BFF2}" type="pres">
      <dgm:prSet presAssocID="{69154EB2-4E10-4379-B9CD-0EBBCC5E524B}" presName="ParentText" presStyleLbl="revTx" presStyleIdx="0" presStyleCnt="4" custScaleY="136627" custLinFactNeighborX="2940" custLinFactNeighborY="19103">
        <dgm:presLayoutVars>
          <dgm:chMax val="0"/>
          <dgm:chPref val="0"/>
          <dgm:bulletEnabled val="1"/>
        </dgm:presLayoutVars>
      </dgm:prSet>
      <dgm:spPr/>
      <dgm:t>
        <a:bodyPr/>
        <a:lstStyle/>
        <a:p>
          <a:endParaRPr lang="es-ES"/>
        </a:p>
      </dgm:t>
    </dgm:pt>
    <dgm:pt modelId="{3E3BBEA9-A563-44CD-88E9-5AE81AD3110F}" type="pres">
      <dgm:prSet presAssocID="{69154EB2-4E10-4379-B9CD-0EBBCC5E524B}" presName="Triangle" presStyleLbl="alignNode1" presStyleIdx="1" presStyleCnt="7"/>
      <dgm:spPr>
        <a:ln>
          <a:solidFill>
            <a:schemeClr val="accent5">
              <a:lumMod val="60000"/>
              <a:lumOff val="40000"/>
            </a:schemeClr>
          </a:solidFill>
        </a:ln>
      </dgm:spPr>
      <dgm:t>
        <a:bodyPr/>
        <a:lstStyle/>
        <a:p>
          <a:endParaRPr lang="es-ES"/>
        </a:p>
      </dgm:t>
    </dgm:pt>
    <dgm:pt modelId="{8D442296-FF94-4F00-91E7-DFFF850FBBC8}" type="pres">
      <dgm:prSet presAssocID="{7E96BA16-E308-4E6D-AD6A-85B88F3011BD}" presName="sibTrans" presStyleCnt="0"/>
      <dgm:spPr/>
    </dgm:pt>
    <dgm:pt modelId="{FB94A3D1-B9A0-42B7-875A-7F07D750E165}" type="pres">
      <dgm:prSet presAssocID="{7E96BA16-E308-4E6D-AD6A-85B88F3011BD}" presName="space" presStyleCnt="0"/>
      <dgm:spPr/>
    </dgm:pt>
    <dgm:pt modelId="{FC10D5F5-4D32-4BB7-922E-4259D2AF36E6}" type="pres">
      <dgm:prSet presAssocID="{55F22A6B-CC6B-498A-8983-3E86215B2615}" presName="composite" presStyleCnt="0"/>
      <dgm:spPr/>
    </dgm:pt>
    <dgm:pt modelId="{845CF376-CE1A-46E0-8553-11F06A533179}" type="pres">
      <dgm:prSet presAssocID="{55F22A6B-CC6B-498A-8983-3E86215B2615}" presName="LShape" presStyleLbl="alignNode1" presStyleIdx="2" presStyleCnt="7"/>
      <dgm:spPr>
        <a:ln>
          <a:solidFill>
            <a:schemeClr val="accent1">
              <a:lumMod val="50000"/>
              <a:lumOff val="50000"/>
            </a:schemeClr>
          </a:solidFill>
        </a:ln>
      </dgm:spPr>
      <dgm:t>
        <a:bodyPr/>
        <a:lstStyle/>
        <a:p>
          <a:endParaRPr lang="es-ES"/>
        </a:p>
      </dgm:t>
    </dgm:pt>
    <dgm:pt modelId="{6AB36E81-9ACA-4CD0-B169-DBD626AEDA9D}" type="pres">
      <dgm:prSet presAssocID="{55F22A6B-CC6B-498A-8983-3E86215B2615}" presName="ParentText" presStyleLbl="revTx" presStyleIdx="1" presStyleCnt="4">
        <dgm:presLayoutVars>
          <dgm:chMax val="0"/>
          <dgm:chPref val="0"/>
          <dgm:bulletEnabled val="1"/>
        </dgm:presLayoutVars>
      </dgm:prSet>
      <dgm:spPr/>
      <dgm:t>
        <a:bodyPr/>
        <a:lstStyle/>
        <a:p>
          <a:endParaRPr lang="es-ES"/>
        </a:p>
      </dgm:t>
    </dgm:pt>
    <dgm:pt modelId="{50268DB1-581B-4A9C-B4C6-DA121CEB1A5E}" type="pres">
      <dgm:prSet presAssocID="{55F22A6B-CC6B-498A-8983-3E86215B2615}" presName="Triangle" presStyleLbl="alignNode1" presStyleIdx="3" presStyleCnt="7"/>
      <dgm:spPr>
        <a:ln>
          <a:solidFill>
            <a:schemeClr val="accent5">
              <a:lumMod val="60000"/>
              <a:lumOff val="40000"/>
            </a:schemeClr>
          </a:solidFill>
        </a:ln>
      </dgm:spPr>
      <dgm:t>
        <a:bodyPr/>
        <a:lstStyle/>
        <a:p>
          <a:endParaRPr lang="es-ES"/>
        </a:p>
      </dgm:t>
    </dgm:pt>
    <dgm:pt modelId="{56A84235-88F7-4158-9EC1-A069BEC498A0}" type="pres">
      <dgm:prSet presAssocID="{A92CF1FF-80A0-422F-B62A-9AD570EF6AF7}" presName="sibTrans" presStyleCnt="0"/>
      <dgm:spPr/>
    </dgm:pt>
    <dgm:pt modelId="{9A39F5C2-9664-4B47-9777-521B92CAE5F3}" type="pres">
      <dgm:prSet presAssocID="{A92CF1FF-80A0-422F-B62A-9AD570EF6AF7}" presName="space" presStyleCnt="0"/>
      <dgm:spPr/>
    </dgm:pt>
    <dgm:pt modelId="{DE8C07A0-3BA6-4148-A1EA-F9EBA326CDE7}" type="pres">
      <dgm:prSet presAssocID="{C4A06D28-869F-4433-A8D3-074E78F0AE90}" presName="composite" presStyleCnt="0"/>
      <dgm:spPr/>
    </dgm:pt>
    <dgm:pt modelId="{5235CFB5-0504-4786-9D55-697E852A54C5}" type="pres">
      <dgm:prSet presAssocID="{C4A06D28-869F-4433-A8D3-074E78F0AE90}" presName="LShape" presStyleLbl="alignNode1" presStyleIdx="4" presStyleCnt="7"/>
      <dgm:spPr>
        <a:ln>
          <a:solidFill>
            <a:schemeClr val="accent1">
              <a:lumMod val="50000"/>
              <a:lumOff val="50000"/>
            </a:schemeClr>
          </a:solidFill>
        </a:ln>
      </dgm:spPr>
      <dgm:t>
        <a:bodyPr/>
        <a:lstStyle/>
        <a:p>
          <a:endParaRPr lang="es-ES"/>
        </a:p>
      </dgm:t>
    </dgm:pt>
    <dgm:pt modelId="{408403C7-1FA1-46B8-9A19-2D85B36DE694}" type="pres">
      <dgm:prSet presAssocID="{C4A06D28-869F-4433-A8D3-074E78F0AE90}" presName="ParentText" presStyleLbl="revTx" presStyleIdx="2" presStyleCnt="4">
        <dgm:presLayoutVars>
          <dgm:chMax val="0"/>
          <dgm:chPref val="0"/>
          <dgm:bulletEnabled val="1"/>
        </dgm:presLayoutVars>
      </dgm:prSet>
      <dgm:spPr/>
      <dgm:t>
        <a:bodyPr/>
        <a:lstStyle/>
        <a:p>
          <a:endParaRPr lang="es-ES"/>
        </a:p>
      </dgm:t>
    </dgm:pt>
    <dgm:pt modelId="{E99A65D1-E760-4253-B124-BB1CEFA10200}" type="pres">
      <dgm:prSet presAssocID="{C4A06D28-869F-4433-A8D3-074E78F0AE90}" presName="Triangle" presStyleLbl="alignNode1" presStyleIdx="5" presStyleCnt="7"/>
      <dgm:spPr>
        <a:ln>
          <a:solidFill>
            <a:srgbClr val="00FF00"/>
          </a:solidFill>
        </a:ln>
      </dgm:spPr>
      <dgm:t>
        <a:bodyPr/>
        <a:lstStyle/>
        <a:p>
          <a:endParaRPr lang="es-ES"/>
        </a:p>
      </dgm:t>
    </dgm:pt>
    <dgm:pt modelId="{54109971-F3EF-4D96-995F-6AD784496663}" type="pres">
      <dgm:prSet presAssocID="{68A24257-FFAA-437F-BFF4-0500795C0BEB}" presName="sibTrans" presStyleCnt="0"/>
      <dgm:spPr/>
    </dgm:pt>
    <dgm:pt modelId="{E6BC373E-6450-4789-BA31-1E89F9422EC4}" type="pres">
      <dgm:prSet presAssocID="{68A24257-FFAA-437F-BFF4-0500795C0BEB}" presName="space" presStyleCnt="0"/>
      <dgm:spPr/>
    </dgm:pt>
    <dgm:pt modelId="{0DAB91D2-0BF7-4431-BF08-8DAB19722054}" type="pres">
      <dgm:prSet presAssocID="{737C4E25-D135-4B1A-B2ED-D8D1185B48F9}" presName="composite" presStyleCnt="0"/>
      <dgm:spPr/>
    </dgm:pt>
    <dgm:pt modelId="{458508D6-A29F-427D-A907-BAC2F30CD4B2}" type="pres">
      <dgm:prSet presAssocID="{737C4E25-D135-4B1A-B2ED-D8D1185B48F9}" presName="LShape" presStyleLbl="alignNode1" presStyleIdx="6" presStyleCnt="7"/>
      <dgm:spPr>
        <a:ln>
          <a:solidFill>
            <a:schemeClr val="tx1">
              <a:lumMod val="50000"/>
              <a:lumOff val="50000"/>
            </a:schemeClr>
          </a:solidFill>
        </a:ln>
      </dgm:spPr>
      <dgm:t>
        <a:bodyPr/>
        <a:lstStyle/>
        <a:p>
          <a:endParaRPr lang="es-ES"/>
        </a:p>
      </dgm:t>
    </dgm:pt>
    <dgm:pt modelId="{3D8DC80B-896B-41F1-9B87-F193E1D62B66}" type="pres">
      <dgm:prSet presAssocID="{737C4E25-D135-4B1A-B2ED-D8D1185B48F9}" presName="ParentText" presStyleLbl="revTx" presStyleIdx="3" presStyleCnt="4" custScaleY="121600" custLinFactX="-19049" custLinFactNeighborX="-100000" custLinFactNeighborY="92102">
        <dgm:presLayoutVars>
          <dgm:chMax val="0"/>
          <dgm:chPref val="0"/>
          <dgm:bulletEnabled val="1"/>
        </dgm:presLayoutVars>
      </dgm:prSet>
      <dgm:spPr/>
      <dgm:t>
        <a:bodyPr/>
        <a:lstStyle/>
        <a:p>
          <a:endParaRPr lang="es-ES"/>
        </a:p>
      </dgm:t>
    </dgm:pt>
  </dgm:ptLst>
  <dgm:cxnLst>
    <dgm:cxn modelId="{B191B1F7-A7C2-4515-988D-2A0EE0B6970D}" srcId="{737C4E25-D135-4B1A-B2ED-D8D1185B48F9}" destId="{47F7BC41-8DDE-4AC1-A516-B642DDA09E48}" srcOrd="0" destOrd="0" parTransId="{3016680A-EE80-481A-828C-D48473378776}" sibTransId="{A520429B-15AA-4D07-AC7E-EE358C7D1A81}"/>
    <dgm:cxn modelId="{5ADED0D0-4D20-4AAD-AB0B-13106841A166}" type="presOf" srcId="{69154EB2-4E10-4379-B9CD-0EBBCC5E524B}" destId="{2AB17121-BEB2-47E3-9135-06109460BFF2}" srcOrd="0" destOrd="0" presId="urn:microsoft.com/office/officeart/2009/3/layout/StepUpProcess"/>
    <dgm:cxn modelId="{EFC4C43D-0D03-4A9B-BB02-FD1E9B82A541}" srcId="{55F22A6B-CC6B-498A-8983-3E86215B2615}" destId="{2FFEF982-08A1-41E1-998C-E49CBEA0E119}" srcOrd="1" destOrd="0" parTransId="{E18C609F-F5B8-4A5E-ACEE-8F29DDB2CED5}" sibTransId="{477693E1-CD5D-4D96-9EF1-06F2FE9EDD98}"/>
    <dgm:cxn modelId="{6C1D031C-49BA-4575-B630-08E27D449B46}" srcId="{55F22A6B-CC6B-498A-8983-3E86215B2615}" destId="{2CA1DC9A-E04B-4397-89A4-3D70ABA38058}" srcOrd="0" destOrd="0" parTransId="{555460E0-F0D8-4936-A01F-391AACEF6753}" sibTransId="{003EA3BB-F81E-4FA5-812F-83CB44D12914}"/>
    <dgm:cxn modelId="{9EBE5FE3-1A60-4485-84E0-847399D3A5CA}" srcId="{55F22A6B-CC6B-498A-8983-3E86215B2615}" destId="{143729E2-C401-4FF1-A676-E64BC6F6AE98}" srcOrd="3" destOrd="0" parTransId="{7A5976C4-61BE-42E0-A4EB-E7DD6DD9A962}" sibTransId="{238DBC7B-E231-49EC-9DF6-55B14CE3A9C7}"/>
    <dgm:cxn modelId="{A41A2529-46F4-460E-8669-77B2AAACD870}" srcId="{55F22A6B-CC6B-498A-8983-3E86215B2615}" destId="{7DFA01A3-2A12-4112-AC05-58AFBE5F0202}" srcOrd="5" destOrd="0" parTransId="{947AABCB-4097-4867-95DE-4D688BFF4D90}" sibTransId="{85CFD90D-56AB-48B2-95B9-7524B909D145}"/>
    <dgm:cxn modelId="{0E44FCB4-1195-4C32-8609-5FC90E498AFB}" srcId="{598FC1EA-FE16-4AFA-929C-9490A225C846}" destId="{69154EB2-4E10-4379-B9CD-0EBBCC5E524B}" srcOrd="0" destOrd="0" parTransId="{FFF828D0-7C80-44C5-8018-AFC0A4000C6A}" sibTransId="{7E96BA16-E308-4E6D-AD6A-85B88F3011BD}"/>
    <dgm:cxn modelId="{8B4280FD-1B14-46FB-B9E8-A60CD1C55288}" srcId="{598FC1EA-FE16-4AFA-929C-9490A225C846}" destId="{C4A06D28-869F-4433-A8D3-074E78F0AE90}" srcOrd="2" destOrd="0" parTransId="{3548F585-4615-4611-8C8B-D34B4C6941C4}" sibTransId="{68A24257-FFAA-437F-BFF4-0500795C0BEB}"/>
    <dgm:cxn modelId="{F332E89D-6E80-406E-BE73-14C40181C72B}" type="presOf" srcId="{C4A06D28-869F-4433-A8D3-074E78F0AE90}" destId="{408403C7-1FA1-46B8-9A19-2D85B36DE694}" srcOrd="0" destOrd="0" presId="urn:microsoft.com/office/officeart/2009/3/layout/StepUpProcess"/>
    <dgm:cxn modelId="{CED8327D-6F6E-42D3-9680-54AE6E93AA48}" type="presOf" srcId="{2CA1DC9A-E04B-4397-89A4-3D70ABA38058}" destId="{6AB36E81-9ACA-4CD0-B169-DBD626AEDA9D}" srcOrd="0" destOrd="1" presId="urn:microsoft.com/office/officeart/2009/3/layout/StepUpProcess"/>
    <dgm:cxn modelId="{D0CBCC1D-C8ED-41DB-9792-DD064FC02F1C}" type="presOf" srcId="{7A3E52EB-5883-4F5C-9AC0-C6AAC9D47225}" destId="{6AB36E81-9ACA-4CD0-B169-DBD626AEDA9D}" srcOrd="0" destOrd="5" presId="urn:microsoft.com/office/officeart/2009/3/layout/StepUpProcess"/>
    <dgm:cxn modelId="{78D43035-3595-4057-B212-6D9286EB1C00}" type="presOf" srcId="{C86FE821-894A-4EE1-A391-385F5A637E70}" destId="{2AB17121-BEB2-47E3-9135-06109460BFF2}" srcOrd="0" destOrd="1" presId="urn:microsoft.com/office/officeart/2009/3/layout/StepUpProcess"/>
    <dgm:cxn modelId="{20F8059B-203C-4AEA-AE40-6784EC9E0189}" srcId="{55F22A6B-CC6B-498A-8983-3E86215B2615}" destId="{7A3E52EB-5883-4F5C-9AC0-C6AAC9D47225}" srcOrd="4" destOrd="0" parTransId="{BC85320A-1C7E-490C-870C-5721390EBD7B}" sibTransId="{FDE16D0D-069D-4EA2-A460-248138103E25}"/>
    <dgm:cxn modelId="{5DD78500-EB0B-423B-8956-C853CA9B7906}" type="presOf" srcId="{55F22A6B-CC6B-498A-8983-3E86215B2615}" destId="{6AB36E81-9ACA-4CD0-B169-DBD626AEDA9D}" srcOrd="0" destOrd="0" presId="urn:microsoft.com/office/officeart/2009/3/layout/StepUpProcess"/>
    <dgm:cxn modelId="{1E6AFA28-C47D-4CF8-8CE5-8DB0DCE9BE1C}" type="presOf" srcId="{81725D92-9B62-47FD-82AC-32C4191F86D6}" destId="{6AB36E81-9ACA-4CD0-B169-DBD626AEDA9D}" srcOrd="0" destOrd="3" presId="urn:microsoft.com/office/officeart/2009/3/layout/StepUpProcess"/>
    <dgm:cxn modelId="{6A684278-3F07-44FA-A6EB-3D9FD8E39F73}" type="presOf" srcId="{143729E2-C401-4FF1-A676-E64BC6F6AE98}" destId="{6AB36E81-9ACA-4CD0-B169-DBD626AEDA9D}" srcOrd="0" destOrd="4" presId="urn:microsoft.com/office/officeart/2009/3/layout/StepUpProcess"/>
    <dgm:cxn modelId="{E336ED28-E25D-4D1B-B53B-C4DB9176E8EC}" type="presOf" srcId="{2FFEF982-08A1-41E1-998C-E49CBEA0E119}" destId="{6AB36E81-9ACA-4CD0-B169-DBD626AEDA9D}" srcOrd="0" destOrd="2" presId="urn:microsoft.com/office/officeart/2009/3/layout/StepUpProcess"/>
    <dgm:cxn modelId="{2653D5D7-F34C-49DB-B059-C7C6F1B5C0EA}" type="presOf" srcId="{598FC1EA-FE16-4AFA-929C-9490A225C846}" destId="{E182F552-880D-4350-9919-8F76113A6DB8}" srcOrd="0" destOrd="0" presId="urn:microsoft.com/office/officeart/2009/3/layout/StepUpProcess"/>
    <dgm:cxn modelId="{7B50099B-41BF-4131-B944-380E5145B3B7}" srcId="{598FC1EA-FE16-4AFA-929C-9490A225C846}" destId="{737C4E25-D135-4B1A-B2ED-D8D1185B48F9}" srcOrd="3" destOrd="0" parTransId="{ECA4FFF6-3BE4-4CF8-8BE6-D1A4F5CF22A2}" sibTransId="{55A307D1-C642-4447-931B-7A5EACC3EA7A}"/>
    <dgm:cxn modelId="{142F5E3F-9C97-4162-A38B-D107509DB8E2}" srcId="{55F22A6B-CC6B-498A-8983-3E86215B2615}" destId="{81725D92-9B62-47FD-82AC-32C4191F86D6}" srcOrd="2" destOrd="0" parTransId="{06978842-2175-4793-B1AD-52A5EBA3DA7C}" sibTransId="{2A69E9ED-6DE6-4797-AC03-C9725F9ADDBE}"/>
    <dgm:cxn modelId="{C446380F-3A46-4338-8FAD-D54D0ACF8867}" srcId="{69154EB2-4E10-4379-B9CD-0EBBCC5E524B}" destId="{C86FE821-894A-4EE1-A391-385F5A637E70}" srcOrd="0" destOrd="0" parTransId="{40775E1E-4ACF-46A9-A856-8CC3FC394155}" sibTransId="{A187D530-DF6A-4038-BE8C-E94E1E2D5337}"/>
    <dgm:cxn modelId="{67642944-715B-4A27-94CE-CDAF697514D2}" type="presOf" srcId="{47F7BC41-8DDE-4AC1-A516-B642DDA09E48}" destId="{3D8DC80B-896B-41F1-9B87-F193E1D62B66}" srcOrd="0" destOrd="1" presId="urn:microsoft.com/office/officeart/2009/3/layout/StepUpProcess"/>
    <dgm:cxn modelId="{B2E7A65E-5D76-438D-89CC-555DCF630A01}" type="presOf" srcId="{737C4E25-D135-4B1A-B2ED-D8D1185B48F9}" destId="{3D8DC80B-896B-41F1-9B87-F193E1D62B66}" srcOrd="0" destOrd="0" presId="urn:microsoft.com/office/officeart/2009/3/layout/StepUpProcess"/>
    <dgm:cxn modelId="{B24B4C42-1279-490D-9A1D-5E6558E25450}" type="presOf" srcId="{7DFA01A3-2A12-4112-AC05-58AFBE5F0202}" destId="{6AB36E81-9ACA-4CD0-B169-DBD626AEDA9D}" srcOrd="0" destOrd="6" presId="urn:microsoft.com/office/officeart/2009/3/layout/StepUpProcess"/>
    <dgm:cxn modelId="{7D6FE871-AFE0-401D-ACA3-D6640685040D}" srcId="{598FC1EA-FE16-4AFA-929C-9490A225C846}" destId="{55F22A6B-CC6B-498A-8983-3E86215B2615}" srcOrd="1" destOrd="0" parTransId="{8AAA46DF-628E-4C7A-BD49-C077AB977654}" sibTransId="{A92CF1FF-80A0-422F-B62A-9AD570EF6AF7}"/>
    <dgm:cxn modelId="{A7F8969F-52C9-44F6-A4C2-D5F8A50DDF23}" type="presParOf" srcId="{E182F552-880D-4350-9919-8F76113A6DB8}" destId="{DEFB9CEA-E0A2-4A4F-8E77-89A045193D06}" srcOrd="0" destOrd="0" presId="urn:microsoft.com/office/officeart/2009/3/layout/StepUpProcess"/>
    <dgm:cxn modelId="{D89D949C-C3C8-4909-AB80-341981CD3D1E}" type="presParOf" srcId="{DEFB9CEA-E0A2-4A4F-8E77-89A045193D06}" destId="{5E53BFC7-AA16-4D3D-BF6D-F8F178359FB7}" srcOrd="0" destOrd="0" presId="urn:microsoft.com/office/officeart/2009/3/layout/StepUpProcess"/>
    <dgm:cxn modelId="{D97AEA82-D7DD-4519-B13D-CC6AECE813E4}" type="presParOf" srcId="{DEFB9CEA-E0A2-4A4F-8E77-89A045193D06}" destId="{2AB17121-BEB2-47E3-9135-06109460BFF2}" srcOrd="1" destOrd="0" presId="urn:microsoft.com/office/officeart/2009/3/layout/StepUpProcess"/>
    <dgm:cxn modelId="{70B93C32-89D0-4547-B850-032732D0219D}" type="presParOf" srcId="{DEFB9CEA-E0A2-4A4F-8E77-89A045193D06}" destId="{3E3BBEA9-A563-44CD-88E9-5AE81AD3110F}" srcOrd="2" destOrd="0" presId="urn:microsoft.com/office/officeart/2009/3/layout/StepUpProcess"/>
    <dgm:cxn modelId="{DF2144A3-3CE2-4DB9-B4EF-26E2790BA032}" type="presParOf" srcId="{E182F552-880D-4350-9919-8F76113A6DB8}" destId="{8D442296-FF94-4F00-91E7-DFFF850FBBC8}" srcOrd="1" destOrd="0" presId="urn:microsoft.com/office/officeart/2009/3/layout/StepUpProcess"/>
    <dgm:cxn modelId="{90B5C587-5A31-4F42-8877-42CAA3932D04}" type="presParOf" srcId="{8D442296-FF94-4F00-91E7-DFFF850FBBC8}" destId="{FB94A3D1-B9A0-42B7-875A-7F07D750E165}" srcOrd="0" destOrd="0" presId="urn:microsoft.com/office/officeart/2009/3/layout/StepUpProcess"/>
    <dgm:cxn modelId="{EC1F12D4-FA62-4D97-B244-ED3089C75DAE}" type="presParOf" srcId="{E182F552-880D-4350-9919-8F76113A6DB8}" destId="{FC10D5F5-4D32-4BB7-922E-4259D2AF36E6}" srcOrd="2" destOrd="0" presId="urn:microsoft.com/office/officeart/2009/3/layout/StepUpProcess"/>
    <dgm:cxn modelId="{07DFB8D8-D94A-4585-BEC9-D962E249A06F}" type="presParOf" srcId="{FC10D5F5-4D32-4BB7-922E-4259D2AF36E6}" destId="{845CF376-CE1A-46E0-8553-11F06A533179}" srcOrd="0" destOrd="0" presId="urn:microsoft.com/office/officeart/2009/3/layout/StepUpProcess"/>
    <dgm:cxn modelId="{8AEF8DA7-73D1-471F-BEAE-21DD59E06170}" type="presParOf" srcId="{FC10D5F5-4D32-4BB7-922E-4259D2AF36E6}" destId="{6AB36E81-9ACA-4CD0-B169-DBD626AEDA9D}" srcOrd="1" destOrd="0" presId="urn:microsoft.com/office/officeart/2009/3/layout/StepUpProcess"/>
    <dgm:cxn modelId="{B2887310-0270-448A-9DA1-8651D9EBF96A}" type="presParOf" srcId="{FC10D5F5-4D32-4BB7-922E-4259D2AF36E6}" destId="{50268DB1-581B-4A9C-B4C6-DA121CEB1A5E}" srcOrd="2" destOrd="0" presId="urn:microsoft.com/office/officeart/2009/3/layout/StepUpProcess"/>
    <dgm:cxn modelId="{1A9EBD53-6D67-4865-87A2-FE50AC68436A}" type="presParOf" srcId="{E182F552-880D-4350-9919-8F76113A6DB8}" destId="{56A84235-88F7-4158-9EC1-A069BEC498A0}" srcOrd="3" destOrd="0" presId="urn:microsoft.com/office/officeart/2009/3/layout/StepUpProcess"/>
    <dgm:cxn modelId="{48B2E12A-7F96-41D7-8ABD-03D9418AA217}" type="presParOf" srcId="{56A84235-88F7-4158-9EC1-A069BEC498A0}" destId="{9A39F5C2-9664-4B47-9777-521B92CAE5F3}" srcOrd="0" destOrd="0" presId="urn:microsoft.com/office/officeart/2009/3/layout/StepUpProcess"/>
    <dgm:cxn modelId="{C60FE006-03C1-44A9-81AE-73BC6BD1DE90}" type="presParOf" srcId="{E182F552-880D-4350-9919-8F76113A6DB8}" destId="{DE8C07A0-3BA6-4148-A1EA-F9EBA326CDE7}" srcOrd="4" destOrd="0" presId="urn:microsoft.com/office/officeart/2009/3/layout/StepUpProcess"/>
    <dgm:cxn modelId="{37FDAD26-0F46-43E9-827C-F940B0BA3ADF}" type="presParOf" srcId="{DE8C07A0-3BA6-4148-A1EA-F9EBA326CDE7}" destId="{5235CFB5-0504-4786-9D55-697E852A54C5}" srcOrd="0" destOrd="0" presId="urn:microsoft.com/office/officeart/2009/3/layout/StepUpProcess"/>
    <dgm:cxn modelId="{BFE43A05-A769-4E8A-BB46-9DED50F592F8}" type="presParOf" srcId="{DE8C07A0-3BA6-4148-A1EA-F9EBA326CDE7}" destId="{408403C7-1FA1-46B8-9A19-2D85B36DE694}" srcOrd="1" destOrd="0" presId="urn:microsoft.com/office/officeart/2009/3/layout/StepUpProcess"/>
    <dgm:cxn modelId="{55E5CDAB-D400-462E-8C9D-F9BC91FEC13E}" type="presParOf" srcId="{DE8C07A0-3BA6-4148-A1EA-F9EBA326CDE7}" destId="{E99A65D1-E760-4253-B124-BB1CEFA10200}" srcOrd="2" destOrd="0" presId="urn:microsoft.com/office/officeart/2009/3/layout/StepUpProcess"/>
    <dgm:cxn modelId="{F5245377-6DF6-4F7D-8FF3-166DE5BE50AA}" type="presParOf" srcId="{E182F552-880D-4350-9919-8F76113A6DB8}" destId="{54109971-F3EF-4D96-995F-6AD784496663}" srcOrd="5" destOrd="0" presId="urn:microsoft.com/office/officeart/2009/3/layout/StepUpProcess"/>
    <dgm:cxn modelId="{C876C377-7448-48B8-93CA-0C692BA4DC39}" type="presParOf" srcId="{54109971-F3EF-4D96-995F-6AD784496663}" destId="{E6BC373E-6450-4789-BA31-1E89F9422EC4}" srcOrd="0" destOrd="0" presId="urn:microsoft.com/office/officeart/2009/3/layout/StepUpProcess"/>
    <dgm:cxn modelId="{37299A20-9817-4C40-BE5A-62699F127C9C}" type="presParOf" srcId="{E182F552-880D-4350-9919-8F76113A6DB8}" destId="{0DAB91D2-0BF7-4431-BF08-8DAB19722054}" srcOrd="6" destOrd="0" presId="urn:microsoft.com/office/officeart/2009/3/layout/StepUpProcess"/>
    <dgm:cxn modelId="{07D459FC-6AF8-484A-8C04-84D9D3D537CB}" type="presParOf" srcId="{0DAB91D2-0BF7-4431-BF08-8DAB19722054}" destId="{458508D6-A29F-427D-A907-BAC2F30CD4B2}" srcOrd="0" destOrd="0" presId="urn:microsoft.com/office/officeart/2009/3/layout/StepUpProcess"/>
    <dgm:cxn modelId="{DF30ECBE-F592-41F0-9FCE-DBCBA8F11843}" type="presParOf" srcId="{0DAB91D2-0BF7-4431-BF08-8DAB19722054}" destId="{3D8DC80B-896B-41F1-9B87-F193E1D62B6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A8D4D7CE-1FAD-48E0-B6B8-E4CB875BBA1C}" type="doc">
      <dgm:prSet loTypeId="urn:microsoft.com/office/officeart/2005/8/layout/cycle4" loCatId="cycle" qsTypeId="urn:microsoft.com/office/officeart/2005/8/quickstyle/simple1" qsCatId="simple" csTypeId="urn:microsoft.com/office/officeart/2005/8/colors/accent1_4" csCatId="accent1" phldr="1"/>
      <dgm:spPr/>
      <dgm:t>
        <a:bodyPr/>
        <a:lstStyle/>
        <a:p>
          <a:endParaRPr lang="es-ES"/>
        </a:p>
      </dgm:t>
    </dgm:pt>
    <dgm:pt modelId="{17065905-A536-4D19-AE88-F1DF84BDD267}">
      <dgm:prSet phldrT="[Texto]" custT="1"/>
      <dgm:spPr/>
      <dgm:t>
        <a:bodyPr/>
        <a:lstStyle/>
        <a:p>
          <a:pPr algn="just"/>
          <a:r>
            <a:rPr lang="es-MX" sz="1050" dirty="0" smtClean="0"/>
            <a:t> DESECHAMIENTO POR LA IMPROCEDENCIA</a:t>
          </a:r>
        </a:p>
        <a:p>
          <a:pPr algn="just"/>
          <a:r>
            <a:rPr lang="es-MX" sz="1050" dirty="0" smtClean="0"/>
            <a:t>DEL INFORME DE PRESUNTA RESPONSABILIDAD ADMINISTRATIVA</a:t>
          </a:r>
          <a:endParaRPr lang="es-ES" sz="1050" dirty="0"/>
        </a:p>
      </dgm:t>
    </dgm:pt>
    <dgm:pt modelId="{9C831CDA-C9B8-4842-A466-93750D80A5BD}" type="sibTrans" cxnId="{B2A318B9-6ED0-41DE-9B12-D4A089ADDFDF}">
      <dgm:prSet/>
      <dgm:spPr/>
      <dgm:t>
        <a:bodyPr/>
        <a:lstStyle/>
        <a:p>
          <a:endParaRPr lang="es-ES"/>
        </a:p>
      </dgm:t>
    </dgm:pt>
    <dgm:pt modelId="{561FA029-3510-4EEA-9074-4435992B4F4B}" type="parTrans" cxnId="{B2A318B9-6ED0-41DE-9B12-D4A089ADDFDF}">
      <dgm:prSet/>
      <dgm:spPr/>
      <dgm:t>
        <a:bodyPr/>
        <a:lstStyle/>
        <a:p>
          <a:endParaRPr lang="es-ES"/>
        </a:p>
      </dgm:t>
    </dgm:pt>
    <dgm:pt modelId="{0DDD8EAC-C2F9-497C-920A-D90DC7884C49}">
      <dgm:prSet phldrT="[Texto]" custT="1"/>
      <dgm:spPr/>
      <dgm:t>
        <a:bodyPr/>
        <a:lstStyle/>
        <a:p>
          <a:pPr algn="just"/>
          <a:r>
            <a:rPr lang="es-MX" sz="1100" dirty="0" smtClean="0"/>
            <a:t>LA ABSTENCIÓN </a:t>
          </a:r>
        </a:p>
        <a:p>
          <a:pPr algn="just"/>
          <a:r>
            <a:rPr lang="es-MX" sz="1100" dirty="0" smtClean="0"/>
            <a:t>DE INICIAR EL</a:t>
          </a:r>
        </a:p>
        <a:p>
          <a:pPr algn="just"/>
          <a:r>
            <a:rPr lang="es-MX" sz="1100" dirty="0" smtClean="0"/>
            <a:t>PROCEDIMIENTO</a:t>
          </a:r>
          <a:endParaRPr lang="es-ES" sz="1100" dirty="0"/>
        </a:p>
      </dgm:t>
    </dgm:pt>
    <dgm:pt modelId="{FFECDDBC-E97B-46AE-9139-8D4626708723}" type="parTrans" cxnId="{7F2634F0-7E81-4589-A550-175A41A7CF7E}">
      <dgm:prSet/>
      <dgm:spPr/>
      <dgm:t>
        <a:bodyPr/>
        <a:lstStyle/>
        <a:p>
          <a:endParaRPr lang="es-ES"/>
        </a:p>
      </dgm:t>
    </dgm:pt>
    <dgm:pt modelId="{4859985C-8E32-431C-96EC-28BB3C7DF59E}" type="sibTrans" cxnId="{7F2634F0-7E81-4589-A550-175A41A7CF7E}">
      <dgm:prSet/>
      <dgm:spPr/>
      <dgm:t>
        <a:bodyPr/>
        <a:lstStyle/>
        <a:p>
          <a:endParaRPr lang="es-ES"/>
        </a:p>
      </dgm:t>
    </dgm:pt>
    <dgm:pt modelId="{67DC0108-6894-43E5-88D0-9B3E88614817}">
      <dgm:prSet phldrT="[Texto]" custT="1"/>
      <dgm:spPr/>
      <dgm:t>
        <a:bodyPr/>
        <a:lstStyle/>
        <a:p>
          <a:pPr algn="just"/>
          <a:endParaRPr lang="es-MX" sz="1100" dirty="0" smtClean="0"/>
        </a:p>
        <a:p>
          <a:pPr algn="just"/>
          <a:r>
            <a:rPr lang="es-MX" sz="1100" dirty="0" smtClean="0"/>
            <a:t>PREVENIR A LA DGI PARA QUE SUBSANE ALGUNA DEFICIENCIA DEL IPRA</a:t>
          </a:r>
          <a:endParaRPr lang="es-ES" sz="1100" dirty="0"/>
        </a:p>
      </dgm:t>
    </dgm:pt>
    <dgm:pt modelId="{CE46F8EC-7BB6-4A8A-B1DF-5166D07CCB06}" type="parTrans" cxnId="{BCB35543-2A40-4366-BB3C-F6959510AEF5}">
      <dgm:prSet/>
      <dgm:spPr/>
      <dgm:t>
        <a:bodyPr/>
        <a:lstStyle/>
        <a:p>
          <a:endParaRPr lang="es-ES"/>
        </a:p>
      </dgm:t>
    </dgm:pt>
    <dgm:pt modelId="{0F52DC5C-1EA9-460C-8CA7-93CAADDC05E7}" type="sibTrans" cxnId="{BCB35543-2A40-4366-BB3C-F6959510AEF5}">
      <dgm:prSet/>
      <dgm:spPr/>
      <dgm:t>
        <a:bodyPr/>
        <a:lstStyle/>
        <a:p>
          <a:endParaRPr lang="es-ES"/>
        </a:p>
      </dgm:t>
    </dgm:pt>
    <dgm:pt modelId="{9C9C31DD-2117-41A0-886B-7751F877F9A5}">
      <dgm:prSet phldrT="[Texto]" custT="1"/>
      <dgm:spPr/>
      <dgm:t>
        <a:bodyPr/>
        <a:lstStyle/>
        <a:p>
          <a:pPr algn="just"/>
          <a:endParaRPr lang="es-MX" sz="1000" dirty="0" smtClean="0"/>
        </a:p>
        <a:p>
          <a:pPr algn="just"/>
          <a:r>
            <a:rPr lang="es-MX" sz="1000" dirty="0" smtClean="0"/>
            <a:t>LA ADMISIÓN </a:t>
          </a:r>
        </a:p>
        <a:p>
          <a:pPr algn="just"/>
          <a:r>
            <a:rPr lang="es-MX" sz="1000" dirty="0" smtClean="0"/>
            <a:t>DEL INFORME DE</a:t>
          </a:r>
        </a:p>
        <a:p>
          <a:pPr algn="just"/>
          <a:r>
            <a:rPr lang="es-MX" sz="1000" dirty="0" smtClean="0"/>
            <a:t>PRESUNTA</a:t>
          </a:r>
        </a:p>
        <a:p>
          <a:pPr algn="just"/>
          <a:r>
            <a:rPr lang="es-MX" sz="1000" dirty="0" smtClean="0"/>
            <a:t>RESPONSABILIDAD</a:t>
          </a:r>
        </a:p>
        <a:p>
          <a:pPr algn="just"/>
          <a:r>
            <a:rPr lang="es-MX" sz="1000" dirty="0" smtClean="0"/>
            <a:t>ADMINISTRATIVA</a:t>
          </a:r>
          <a:endParaRPr lang="es-ES" sz="1000" dirty="0"/>
        </a:p>
      </dgm:t>
    </dgm:pt>
    <dgm:pt modelId="{EF78F872-D4AA-491A-845E-77274EEF6248}" type="parTrans" cxnId="{92E6CB6D-E9E8-472C-A479-4A7330753CCC}">
      <dgm:prSet/>
      <dgm:spPr/>
      <dgm:t>
        <a:bodyPr/>
        <a:lstStyle/>
        <a:p>
          <a:endParaRPr lang="es-ES"/>
        </a:p>
      </dgm:t>
    </dgm:pt>
    <dgm:pt modelId="{8761D84A-F810-434F-A2B1-6ECDB5DBE299}" type="sibTrans" cxnId="{92E6CB6D-E9E8-472C-A479-4A7330753CCC}">
      <dgm:prSet/>
      <dgm:spPr/>
      <dgm:t>
        <a:bodyPr/>
        <a:lstStyle/>
        <a:p>
          <a:endParaRPr lang="es-ES"/>
        </a:p>
      </dgm:t>
    </dgm:pt>
    <dgm:pt modelId="{05CF6031-899C-4D0F-8BAD-D3B4ECD432F7}" type="pres">
      <dgm:prSet presAssocID="{A8D4D7CE-1FAD-48E0-B6B8-E4CB875BBA1C}" presName="cycleMatrixDiagram" presStyleCnt="0">
        <dgm:presLayoutVars>
          <dgm:chMax val="1"/>
          <dgm:dir/>
          <dgm:animLvl val="lvl"/>
          <dgm:resizeHandles val="exact"/>
        </dgm:presLayoutVars>
      </dgm:prSet>
      <dgm:spPr/>
      <dgm:t>
        <a:bodyPr/>
        <a:lstStyle/>
        <a:p>
          <a:endParaRPr lang="es-ES"/>
        </a:p>
      </dgm:t>
    </dgm:pt>
    <dgm:pt modelId="{B4F7F3F5-D1A7-4D61-BECC-DD8F0B13536D}" type="pres">
      <dgm:prSet presAssocID="{A8D4D7CE-1FAD-48E0-B6B8-E4CB875BBA1C}" presName="children" presStyleCnt="0"/>
      <dgm:spPr/>
      <dgm:t>
        <a:bodyPr/>
        <a:lstStyle/>
        <a:p>
          <a:endParaRPr lang="es-ES"/>
        </a:p>
      </dgm:t>
    </dgm:pt>
    <dgm:pt modelId="{3F7B4756-23E2-44F1-BDA6-64ACC2F77EC6}" type="pres">
      <dgm:prSet presAssocID="{A8D4D7CE-1FAD-48E0-B6B8-E4CB875BBA1C}" presName="childPlaceholder" presStyleCnt="0"/>
      <dgm:spPr/>
      <dgm:t>
        <a:bodyPr/>
        <a:lstStyle/>
        <a:p>
          <a:endParaRPr lang="es-ES"/>
        </a:p>
      </dgm:t>
    </dgm:pt>
    <dgm:pt modelId="{BFA733C7-84F1-4D03-82EE-12226360DA74}" type="pres">
      <dgm:prSet presAssocID="{A8D4D7CE-1FAD-48E0-B6B8-E4CB875BBA1C}" presName="circle" presStyleCnt="0"/>
      <dgm:spPr/>
      <dgm:t>
        <a:bodyPr/>
        <a:lstStyle/>
        <a:p>
          <a:endParaRPr lang="es-ES"/>
        </a:p>
      </dgm:t>
    </dgm:pt>
    <dgm:pt modelId="{39E9A1F9-E69A-4414-B507-D6B6DD3AD056}" type="pres">
      <dgm:prSet presAssocID="{A8D4D7CE-1FAD-48E0-B6B8-E4CB875BBA1C}" presName="quadrant1" presStyleLbl="node1" presStyleIdx="0" presStyleCnt="4" custLinFactNeighborX="-2041" custLinFactNeighborY="959">
        <dgm:presLayoutVars>
          <dgm:chMax val="1"/>
          <dgm:bulletEnabled val="1"/>
        </dgm:presLayoutVars>
      </dgm:prSet>
      <dgm:spPr/>
      <dgm:t>
        <a:bodyPr/>
        <a:lstStyle/>
        <a:p>
          <a:endParaRPr lang="es-ES"/>
        </a:p>
      </dgm:t>
    </dgm:pt>
    <dgm:pt modelId="{D54717CE-6A0E-43B6-ABF7-86FEAA1114C8}" type="pres">
      <dgm:prSet presAssocID="{A8D4D7CE-1FAD-48E0-B6B8-E4CB875BBA1C}" presName="quadrant2" presStyleLbl="node1" presStyleIdx="1" presStyleCnt="4">
        <dgm:presLayoutVars>
          <dgm:chMax val="1"/>
          <dgm:bulletEnabled val="1"/>
        </dgm:presLayoutVars>
      </dgm:prSet>
      <dgm:spPr/>
      <dgm:t>
        <a:bodyPr/>
        <a:lstStyle/>
        <a:p>
          <a:endParaRPr lang="es-ES"/>
        </a:p>
      </dgm:t>
    </dgm:pt>
    <dgm:pt modelId="{A451F483-ECAB-40EC-BD2A-7DE90938C20B}" type="pres">
      <dgm:prSet presAssocID="{A8D4D7CE-1FAD-48E0-B6B8-E4CB875BBA1C}" presName="quadrant3" presStyleLbl="node1" presStyleIdx="2" presStyleCnt="4">
        <dgm:presLayoutVars>
          <dgm:chMax val="1"/>
          <dgm:bulletEnabled val="1"/>
        </dgm:presLayoutVars>
      </dgm:prSet>
      <dgm:spPr/>
      <dgm:t>
        <a:bodyPr/>
        <a:lstStyle/>
        <a:p>
          <a:endParaRPr lang="es-ES"/>
        </a:p>
      </dgm:t>
    </dgm:pt>
    <dgm:pt modelId="{617F3CAD-1781-4A15-9E63-92FB159060AA}" type="pres">
      <dgm:prSet presAssocID="{A8D4D7CE-1FAD-48E0-B6B8-E4CB875BBA1C}" presName="quadrant4" presStyleLbl="node1" presStyleIdx="3" presStyleCnt="4">
        <dgm:presLayoutVars>
          <dgm:chMax val="1"/>
          <dgm:bulletEnabled val="1"/>
        </dgm:presLayoutVars>
      </dgm:prSet>
      <dgm:spPr/>
      <dgm:t>
        <a:bodyPr/>
        <a:lstStyle/>
        <a:p>
          <a:endParaRPr lang="es-ES"/>
        </a:p>
      </dgm:t>
    </dgm:pt>
    <dgm:pt modelId="{881B5596-3925-46EC-AE90-2F7F9926BBC8}" type="pres">
      <dgm:prSet presAssocID="{A8D4D7CE-1FAD-48E0-B6B8-E4CB875BBA1C}" presName="quadrantPlaceholder" presStyleCnt="0"/>
      <dgm:spPr/>
      <dgm:t>
        <a:bodyPr/>
        <a:lstStyle/>
        <a:p>
          <a:endParaRPr lang="es-ES"/>
        </a:p>
      </dgm:t>
    </dgm:pt>
    <dgm:pt modelId="{067D4F43-DB26-4CFC-8257-8E3BDF51C4DC}" type="pres">
      <dgm:prSet presAssocID="{A8D4D7CE-1FAD-48E0-B6B8-E4CB875BBA1C}" presName="center1" presStyleLbl="fgShp" presStyleIdx="0" presStyleCnt="2"/>
      <dgm:spPr/>
      <dgm:t>
        <a:bodyPr/>
        <a:lstStyle/>
        <a:p>
          <a:endParaRPr lang="es-ES"/>
        </a:p>
      </dgm:t>
    </dgm:pt>
    <dgm:pt modelId="{24002332-DE83-4BA2-96D1-F8AED27A503E}" type="pres">
      <dgm:prSet presAssocID="{A8D4D7CE-1FAD-48E0-B6B8-E4CB875BBA1C}" presName="center2" presStyleLbl="fgShp" presStyleIdx="1" presStyleCnt="2"/>
      <dgm:spPr/>
      <dgm:t>
        <a:bodyPr/>
        <a:lstStyle/>
        <a:p>
          <a:endParaRPr lang="es-ES"/>
        </a:p>
      </dgm:t>
    </dgm:pt>
  </dgm:ptLst>
  <dgm:cxnLst>
    <dgm:cxn modelId="{7F2634F0-7E81-4589-A550-175A41A7CF7E}" srcId="{A8D4D7CE-1FAD-48E0-B6B8-E4CB875BBA1C}" destId="{0DDD8EAC-C2F9-497C-920A-D90DC7884C49}" srcOrd="1" destOrd="0" parTransId="{FFECDDBC-E97B-46AE-9139-8D4626708723}" sibTransId="{4859985C-8E32-431C-96EC-28BB3C7DF59E}"/>
    <dgm:cxn modelId="{BA9C6BE3-CAD3-481B-ADAC-95989B1AF2B9}" type="presOf" srcId="{0DDD8EAC-C2F9-497C-920A-D90DC7884C49}" destId="{D54717CE-6A0E-43B6-ABF7-86FEAA1114C8}" srcOrd="0" destOrd="0" presId="urn:microsoft.com/office/officeart/2005/8/layout/cycle4"/>
    <dgm:cxn modelId="{B2A318B9-6ED0-41DE-9B12-D4A089ADDFDF}" srcId="{A8D4D7CE-1FAD-48E0-B6B8-E4CB875BBA1C}" destId="{17065905-A536-4D19-AE88-F1DF84BDD267}" srcOrd="0" destOrd="0" parTransId="{561FA029-3510-4EEA-9074-4435992B4F4B}" sibTransId="{9C831CDA-C9B8-4842-A466-93750D80A5BD}"/>
    <dgm:cxn modelId="{64457FBB-6A28-4490-A479-5AB2834B574B}" type="presOf" srcId="{67DC0108-6894-43E5-88D0-9B3E88614817}" destId="{A451F483-ECAB-40EC-BD2A-7DE90938C20B}" srcOrd="0" destOrd="0" presId="urn:microsoft.com/office/officeart/2005/8/layout/cycle4"/>
    <dgm:cxn modelId="{BCB35543-2A40-4366-BB3C-F6959510AEF5}" srcId="{A8D4D7CE-1FAD-48E0-B6B8-E4CB875BBA1C}" destId="{67DC0108-6894-43E5-88D0-9B3E88614817}" srcOrd="2" destOrd="0" parTransId="{CE46F8EC-7BB6-4A8A-B1DF-5166D07CCB06}" sibTransId="{0F52DC5C-1EA9-460C-8CA7-93CAADDC05E7}"/>
    <dgm:cxn modelId="{92E6CB6D-E9E8-472C-A479-4A7330753CCC}" srcId="{A8D4D7CE-1FAD-48E0-B6B8-E4CB875BBA1C}" destId="{9C9C31DD-2117-41A0-886B-7751F877F9A5}" srcOrd="3" destOrd="0" parTransId="{EF78F872-D4AA-491A-845E-77274EEF6248}" sibTransId="{8761D84A-F810-434F-A2B1-6ECDB5DBE299}"/>
    <dgm:cxn modelId="{8B2391C9-38EA-48F7-AC9F-897223EBC255}" type="presOf" srcId="{A8D4D7CE-1FAD-48E0-B6B8-E4CB875BBA1C}" destId="{05CF6031-899C-4D0F-8BAD-D3B4ECD432F7}" srcOrd="0" destOrd="0" presId="urn:microsoft.com/office/officeart/2005/8/layout/cycle4"/>
    <dgm:cxn modelId="{CC09A9C3-248D-4E53-9FA0-0A29C785F908}" type="presOf" srcId="{17065905-A536-4D19-AE88-F1DF84BDD267}" destId="{39E9A1F9-E69A-4414-B507-D6B6DD3AD056}" srcOrd="0" destOrd="0" presId="urn:microsoft.com/office/officeart/2005/8/layout/cycle4"/>
    <dgm:cxn modelId="{AEE445B2-108C-4EAC-9322-745500A0A305}" type="presOf" srcId="{9C9C31DD-2117-41A0-886B-7751F877F9A5}" destId="{617F3CAD-1781-4A15-9E63-92FB159060AA}" srcOrd="0" destOrd="0" presId="urn:microsoft.com/office/officeart/2005/8/layout/cycle4"/>
    <dgm:cxn modelId="{4C25E0B8-A3FD-453D-914A-1C3161DE424C}" type="presParOf" srcId="{05CF6031-899C-4D0F-8BAD-D3B4ECD432F7}" destId="{B4F7F3F5-D1A7-4D61-BECC-DD8F0B13536D}" srcOrd="0" destOrd="0" presId="urn:microsoft.com/office/officeart/2005/8/layout/cycle4"/>
    <dgm:cxn modelId="{0CB85F56-9F6D-4CD4-8C5D-47746CAC8DA9}" type="presParOf" srcId="{B4F7F3F5-D1A7-4D61-BECC-DD8F0B13536D}" destId="{3F7B4756-23E2-44F1-BDA6-64ACC2F77EC6}" srcOrd="0" destOrd="0" presId="urn:microsoft.com/office/officeart/2005/8/layout/cycle4"/>
    <dgm:cxn modelId="{AD3648EB-F501-4F87-9ACD-08CE97873221}" type="presParOf" srcId="{05CF6031-899C-4D0F-8BAD-D3B4ECD432F7}" destId="{BFA733C7-84F1-4D03-82EE-12226360DA74}" srcOrd="1" destOrd="0" presId="urn:microsoft.com/office/officeart/2005/8/layout/cycle4"/>
    <dgm:cxn modelId="{8EE752BC-15C2-4EE5-82F5-BE873922BC1D}" type="presParOf" srcId="{BFA733C7-84F1-4D03-82EE-12226360DA74}" destId="{39E9A1F9-E69A-4414-B507-D6B6DD3AD056}" srcOrd="0" destOrd="0" presId="urn:microsoft.com/office/officeart/2005/8/layout/cycle4"/>
    <dgm:cxn modelId="{80789650-D8A0-47CF-875B-7C33B7AD7EB5}" type="presParOf" srcId="{BFA733C7-84F1-4D03-82EE-12226360DA74}" destId="{D54717CE-6A0E-43B6-ABF7-86FEAA1114C8}" srcOrd="1" destOrd="0" presId="urn:microsoft.com/office/officeart/2005/8/layout/cycle4"/>
    <dgm:cxn modelId="{AFC6A516-F7F4-4450-A033-FF81A6AB715F}" type="presParOf" srcId="{BFA733C7-84F1-4D03-82EE-12226360DA74}" destId="{A451F483-ECAB-40EC-BD2A-7DE90938C20B}" srcOrd="2" destOrd="0" presId="urn:microsoft.com/office/officeart/2005/8/layout/cycle4"/>
    <dgm:cxn modelId="{3DEC6E26-6F0B-48EA-BE53-A3642B4B2FA0}" type="presParOf" srcId="{BFA733C7-84F1-4D03-82EE-12226360DA74}" destId="{617F3CAD-1781-4A15-9E63-92FB159060AA}" srcOrd="3" destOrd="0" presId="urn:microsoft.com/office/officeart/2005/8/layout/cycle4"/>
    <dgm:cxn modelId="{99A0DD14-0626-4F0E-B47E-9F7218EF3DA4}" type="presParOf" srcId="{BFA733C7-84F1-4D03-82EE-12226360DA74}" destId="{881B5596-3925-46EC-AE90-2F7F9926BBC8}" srcOrd="4" destOrd="0" presId="urn:microsoft.com/office/officeart/2005/8/layout/cycle4"/>
    <dgm:cxn modelId="{43F98D87-72AB-42A9-8EDC-5052771C5075}" type="presParOf" srcId="{05CF6031-899C-4D0F-8BAD-D3B4ECD432F7}" destId="{067D4F43-DB26-4CFC-8257-8E3BDF51C4DC}" srcOrd="2" destOrd="0" presId="urn:microsoft.com/office/officeart/2005/8/layout/cycle4"/>
    <dgm:cxn modelId="{01824557-31BD-43FD-B1C8-1F2DFEB5658C}" type="presParOf" srcId="{05CF6031-899C-4D0F-8BAD-D3B4ECD432F7}" destId="{24002332-DE83-4BA2-96D1-F8AED27A503E}"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4897E4B8-46E4-4826-8879-751338588FC7}"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B276803-F752-4F00-867D-4B4E493658B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
        </a:p>
      </dgm:t>
    </dgm:pt>
    <dgm:pt modelId="{2B5B1F40-A18A-4496-A200-A6FE414F5DD2}">
      <dgm:prSet phldrT="[Texto]" custT="1"/>
      <dgm:spPr/>
      <dgm:t>
        <a:bodyPr/>
        <a:lstStyle/>
        <a:p>
          <a:pPr algn="ctr"/>
          <a:r>
            <a:rPr lang="es-ES" sz="1600" b="1" u="sng" dirty="0" smtClean="0"/>
            <a:t>Acuerdo de Admisión del IPRA</a:t>
          </a:r>
          <a:endParaRPr lang="es-ES" sz="1600" u="sng" dirty="0" smtClean="0"/>
        </a:p>
        <a:p>
          <a:pPr algn="just"/>
          <a:r>
            <a:rPr lang="es-MX" sz="1400" dirty="0" smtClean="0"/>
            <a:t>DGSUB cita al presunto responsable y a las demás partes para que comparezcan a la celebración de la </a:t>
          </a:r>
          <a:r>
            <a:rPr lang="es-MX" sz="1400" b="1" u="sng" dirty="0" smtClean="0"/>
            <a:t>audiencia inicial, </a:t>
          </a:r>
          <a:r>
            <a:rPr lang="es-MX" sz="1400" b="1" u="none" dirty="0" smtClean="0"/>
            <a:t>corriéndole traslado al primero con el IPRA y el Expediente. </a:t>
          </a:r>
          <a:endParaRPr lang="es-ES" sz="1400" u="none" dirty="0"/>
        </a:p>
      </dgm:t>
    </dgm:pt>
    <dgm:pt modelId="{6BC1CBFF-CA08-4605-988D-B6C5ACE0F094}" type="parTrans" cxnId="{B939E84C-FF9E-4027-83C3-1E54226E64F6}">
      <dgm:prSet/>
      <dgm:spPr/>
      <dgm:t>
        <a:bodyPr/>
        <a:lstStyle/>
        <a:p>
          <a:endParaRPr lang="es-ES"/>
        </a:p>
      </dgm:t>
    </dgm:pt>
    <dgm:pt modelId="{600B2B4E-097F-4020-A2F5-023B75665186}" type="sibTrans" cxnId="{B939E84C-FF9E-4027-83C3-1E54226E64F6}">
      <dgm:prSet/>
      <dgm:spPr/>
      <dgm:t>
        <a:bodyPr/>
        <a:lstStyle/>
        <a:p>
          <a:endParaRPr lang="es-ES"/>
        </a:p>
      </dgm:t>
    </dgm:pt>
    <dgm:pt modelId="{42CF901B-4605-46D9-8552-4E5FB443E601}">
      <dgm:prSet phldrT="[Texto]" custT="1"/>
      <dgm:spPr/>
      <dgm:t>
        <a:bodyPr/>
        <a:lstStyle/>
        <a:p>
          <a:pPr algn="ctr"/>
          <a:r>
            <a:rPr lang="es-ES" sz="1000" dirty="0" smtClean="0"/>
            <a:t> </a:t>
          </a:r>
          <a:r>
            <a:rPr lang="es-ES" sz="1600" b="1" u="sng" dirty="0" smtClean="0"/>
            <a:t>Audiencia Inicial</a:t>
          </a:r>
        </a:p>
        <a:p>
          <a:pPr algn="l"/>
          <a:r>
            <a:rPr lang="es-ES" sz="1050" dirty="0" smtClean="0"/>
            <a:t> El Presunto rendirá su declaración (por escrito o verbal) y ofrecerá las pruebas que estime pertinentes.</a:t>
          </a:r>
        </a:p>
        <a:p>
          <a:pPr algn="l"/>
          <a:r>
            <a:rPr lang="es-ES" sz="1050" dirty="0" smtClean="0"/>
            <a:t> - La DGI podrá realizar las manifestaciones que estime pertinentes.</a:t>
          </a:r>
        </a:p>
        <a:p>
          <a:pPr algn="l"/>
          <a:r>
            <a:rPr lang="es-ES" sz="1050" dirty="0" smtClean="0"/>
            <a:t> - Los terceros podrán manifestar por escrito o verbalmente lo que a su derecho convenga, así como ofrecer las pruebas que estimen conducentes.</a:t>
          </a:r>
        </a:p>
        <a:p>
          <a:pPr algn="l"/>
          <a:r>
            <a:rPr lang="es-ES" sz="1050" dirty="0" smtClean="0"/>
            <a:t> - Una vez que las partes hayan manifestado lo que a su derecho convenga y ofrecido pruebas, la DGSUB declarará cerrada la audiencia inicial.</a:t>
          </a:r>
          <a:endParaRPr lang="es-ES" sz="1050" dirty="0"/>
        </a:p>
      </dgm:t>
    </dgm:pt>
    <dgm:pt modelId="{7CC02F89-CE99-4DF5-96CD-6C8C46BC7EC2}" type="parTrans" cxnId="{FC16BF93-976B-4DB4-A475-5042FBD12E6C}">
      <dgm:prSet/>
      <dgm:spPr/>
      <dgm:t>
        <a:bodyPr/>
        <a:lstStyle/>
        <a:p>
          <a:endParaRPr lang="es-ES"/>
        </a:p>
      </dgm:t>
    </dgm:pt>
    <dgm:pt modelId="{5E13B2C8-4390-422E-A940-BC9841A49E7E}" type="sibTrans" cxnId="{FC16BF93-976B-4DB4-A475-5042FBD12E6C}">
      <dgm:prSet/>
      <dgm:spPr/>
      <dgm:t>
        <a:bodyPr/>
        <a:lstStyle/>
        <a:p>
          <a:endParaRPr lang="es-ES"/>
        </a:p>
      </dgm:t>
    </dgm:pt>
    <dgm:pt modelId="{5E027753-E6B2-42B4-B1EF-5978A38EF3C4}">
      <dgm:prSet phldrT="[Texto]" custT="1"/>
      <dgm:spPr/>
      <dgm:t>
        <a:bodyPr/>
        <a:lstStyle/>
        <a:p>
          <a:pPr algn="ctr"/>
          <a:r>
            <a:rPr lang="es-MX" sz="1600" b="1" u="sng" dirty="0" smtClean="0"/>
            <a:t>	</a:t>
          </a:r>
          <a:r>
            <a:rPr lang="es-MX" sz="1600" b="1" u="none" dirty="0" smtClean="0"/>
            <a:t>		Integración del expediente y la </a:t>
          </a:r>
        </a:p>
        <a:p>
          <a:pPr algn="ctr"/>
          <a:r>
            <a:rPr lang="es-MX" sz="1600" b="1" u="none" dirty="0" smtClean="0"/>
            <a:t>			remisión del mismo al TFJA</a:t>
          </a:r>
          <a:endParaRPr lang="es-ES" sz="1600" u="none" dirty="0"/>
        </a:p>
      </dgm:t>
    </dgm:pt>
    <dgm:pt modelId="{47809181-A252-49E1-BEA8-A57FB7095672}" type="parTrans" cxnId="{A189B3ED-B5E6-4181-9B2C-D89B67EA0039}">
      <dgm:prSet/>
      <dgm:spPr/>
      <dgm:t>
        <a:bodyPr/>
        <a:lstStyle/>
        <a:p>
          <a:endParaRPr lang="es-ES"/>
        </a:p>
      </dgm:t>
    </dgm:pt>
    <dgm:pt modelId="{0CAD1444-C80C-4813-A83E-12618B28ED5B}" type="sibTrans" cxnId="{A189B3ED-B5E6-4181-9B2C-D89B67EA0039}">
      <dgm:prSet/>
      <dgm:spPr/>
      <dgm:t>
        <a:bodyPr/>
        <a:lstStyle/>
        <a:p>
          <a:endParaRPr lang="es-ES"/>
        </a:p>
      </dgm:t>
    </dgm:pt>
    <dgm:pt modelId="{3413C38C-DC87-4CB3-A1F5-9376FE2D2E16}" type="pres">
      <dgm:prSet presAssocID="{7B276803-F752-4F00-867D-4B4E493658BF}" presName="linear" presStyleCnt="0">
        <dgm:presLayoutVars>
          <dgm:dir/>
          <dgm:resizeHandles val="exact"/>
        </dgm:presLayoutVars>
      </dgm:prSet>
      <dgm:spPr/>
      <dgm:t>
        <a:bodyPr/>
        <a:lstStyle/>
        <a:p>
          <a:endParaRPr lang="es-MX"/>
        </a:p>
      </dgm:t>
    </dgm:pt>
    <dgm:pt modelId="{E34270C3-AE43-4BE1-8EA7-81C2A45572C0}" type="pres">
      <dgm:prSet presAssocID="{2B5B1F40-A18A-4496-A200-A6FE414F5DD2}" presName="comp" presStyleCnt="0"/>
      <dgm:spPr/>
    </dgm:pt>
    <dgm:pt modelId="{ABC2D833-65EA-4699-A7CF-D190727D6998}" type="pres">
      <dgm:prSet presAssocID="{2B5B1F40-A18A-4496-A200-A6FE414F5DD2}" presName="box" presStyleLbl="node1" presStyleIdx="0" presStyleCnt="3"/>
      <dgm:spPr/>
      <dgm:t>
        <a:bodyPr/>
        <a:lstStyle/>
        <a:p>
          <a:endParaRPr lang="es-ES"/>
        </a:p>
      </dgm:t>
    </dgm:pt>
    <dgm:pt modelId="{5E5E4A84-0588-4982-9053-A2C836029580}" type="pres">
      <dgm:prSet presAssocID="{2B5B1F40-A18A-4496-A200-A6FE414F5DD2}" presName="img" presStyleLbl="fgImgPlace1" presStyleIdx="0" presStyleCnt="3"/>
      <dgm:spPr/>
    </dgm:pt>
    <dgm:pt modelId="{20C5F4C4-0C41-4326-9D3B-09F208F92176}" type="pres">
      <dgm:prSet presAssocID="{2B5B1F40-A18A-4496-A200-A6FE414F5DD2}" presName="text" presStyleLbl="node1" presStyleIdx="0" presStyleCnt="3">
        <dgm:presLayoutVars>
          <dgm:bulletEnabled val="1"/>
        </dgm:presLayoutVars>
      </dgm:prSet>
      <dgm:spPr/>
      <dgm:t>
        <a:bodyPr/>
        <a:lstStyle/>
        <a:p>
          <a:endParaRPr lang="es-ES"/>
        </a:p>
      </dgm:t>
    </dgm:pt>
    <dgm:pt modelId="{6C0DDD7E-DC39-442E-98ED-E29FF2656A08}" type="pres">
      <dgm:prSet presAssocID="{600B2B4E-097F-4020-A2F5-023B75665186}" presName="spacer" presStyleCnt="0"/>
      <dgm:spPr/>
    </dgm:pt>
    <dgm:pt modelId="{E68BB48D-8606-4BF7-B16E-1F3F003D0502}" type="pres">
      <dgm:prSet presAssocID="{42CF901B-4605-46D9-8552-4E5FB443E601}" presName="comp" presStyleCnt="0"/>
      <dgm:spPr/>
    </dgm:pt>
    <dgm:pt modelId="{FCA18266-3D2C-4E4C-B8CE-ED9EC49302B8}" type="pres">
      <dgm:prSet presAssocID="{42CF901B-4605-46D9-8552-4E5FB443E601}" presName="box" presStyleLbl="node1" presStyleIdx="1" presStyleCnt="3"/>
      <dgm:spPr/>
      <dgm:t>
        <a:bodyPr/>
        <a:lstStyle/>
        <a:p>
          <a:endParaRPr lang="es-ES"/>
        </a:p>
      </dgm:t>
    </dgm:pt>
    <dgm:pt modelId="{1E3C4F19-24A1-4BEF-94CF-87B857C5EFE9}" type="pres">
      <dgm:prSet presAssocID="{42CF901B-4605-46D9-8552-4E5FB443E601}" presName="img" presStyleLbl="fgImgPlace1" presStyleIdx="1" presStyleCnt="3"/>
      <dgm:spPr/>
    </dgm:pt>
    <dgm:pt modelId="{68137677-E30D-4C6F-AE13-54103E2F176C}" type="pres">
      <dgm:prSet presAssocID="{42CF901B-4605-46D9-8552-4E5FB443E601}" presName="text" presStyleLbl="node1" presStyleIdx="1" presStyleCnt="3">
        <dgm:presLayoutVars>
          <dgm:bulletEnabled val="1"/>
        </dgm:presLayoutVars>
      </dgm:prSet>
      <dgm:spPr/>
      <dgm:t>
        <a:bodyPr/>
        <a:lstStyle/>
        <a:p>
          <a:endParaRPr lang="es-ES"/>
        </a:p>
      </dgm:t>
    </dgm:pt>
    <dgm:pt modelId="{13A87089-8DD6-4B2E-8F89-895F0ECAEA1D}" type="pres">
      <dgm:prSet presAssocID="{5E13B2C8-4390-422E-A940-BC9841A49E7E}" presName="spacer" presStyleCnt="0"/>
      <dgm:spPr/>
    </dgm:pt>
    <dgm:pt modelId="{0A305D25-8AC1-4DCF-B149-962D33A28B17}" type="pres">
      <dgm:prSet presAssocID="{5E027753-E6B2-42B4-B1EF-5978A38EF3C4}" presName="comp" presStyleCnt="0"/>
      <dgm:spPr/>
    </dgm:pt>
    <dgm:pt modelId="{23696FE4-F60B-4A8E-BE51-12AA8FF5D396}" type="pres">
      <dgm:prSet presAssocID="{5E027753-E6B2-42B4-B1EF-5978A38EF3C4}" presName="box" presStyleLbl="node1" presStyleIdx="2" presStyleCnt="3"/>
      <dgm:spPr/>
      <dgm:t>
        <a:bodyPr/>
        <a:lstStyle/>
        <a:p>
          <a:endParaRPr lang="es-ES"/>
        </a:p>
      </dgm:t>
    </dgm:pt>
    <dgm:pt modelId="{01776121-8443-4401-B370-5389F8776744}" type="pres">
      <dgm:prSet presAssocID="{5E027753-E6B2-42B4-B1EF-5978A38EF3C4}" presName="img" presStyleLbl="fgImgPlace1" presStyleIdx="2" presStyleCnt="3"/>
      <dgm:spPr/>
    </dgm:pt>
    <dgm:pt modelId="{5A64E8E7-0477-4504-AE0F-8E870FF2C45B}" type="pres">
      <dgm:prSet presAssocID="{5E027753-E6B2-42B4-B1EF-5978A38EF3C4}" presName="text" presStyleLbl="node1" presStyleIdx="2" presStyleCnt="3">
        <dgm:presLayoutVars>
          <dgm:bulletEnabled val="1"/>
        </dgm:presLayoutVars>
      </dgm:prSet>
      <dgm:spPr/>
      <dgm:t>
        <a:bodyPr/>
        <a:lstStyle/>
        <a:p>
          <a:endParaRPr lang="es-ES"/>
        </a:p>
      </dgm:t>
    </dgm:pt>
  </dgm:ptLst>
  <dgm:cxnLst>
    <dgm:cxn modelId="{18CD0B2B-D6AD-4049-9042-361C3AA75297}" type="presOf" srcId="{7B276803-F752-4F00-867D-4B4E493658BF}" destId="{3413C38C-DC87-4CB3-A1F5-9376FE2D2E16}" srcOrd="0" destOrd="0" presId="urn:microsoft.com/office/officeart/2005/8/layout/vList4"/>
    <dgm:cxn modelId="{A2EB1D4A-6C68-4671-9DC8-50D5478EB401}" type="presOf" srcId="{2B5B1F40-A18A-4496-A200-A6FE414F5DD2}" destId="{20C5F4C4-0C41-4326-9D3B-09F208F92176}" srcOrd="1" destOrd="0" presId="urn:microsoft.com/office/officeart/2005/8/layout/vList4"/>
    <dgm:cxn modelId="{6D2E96E0-A853-462D-930E-7421AB70FBD4}" type="presOf" srcId="{42CF901B-4605-46D9-8552-4E5FB443E601}" destId="{68137677-E30D-4C6F-AE13-54103E2F176C}" srcOrd="1" destOrd="0" presId="urn:microsoft.com/office/officeart/2005/8/layout/vList4"/>
    <dgm:cxn modelId="{9D461654-A253-4FC2-BAA5-C3604786C962}" type="presOf" srcId="{5E027753-E6B2-42B4-B1EF-5978A38EF3C4}" destId="{5A64E8E7-0477-4504-AE0F-8E870FF2C45B}" srcOrd="1" destOrd="0" presId="urn:microsoft.com/office/officeart/2005/8/layout/vList4"/>
    <dgm:cxn modelId="{4CB6DD22-1695-45B0-85FF-8EF56F164F18}" type="presOf" srcId="{5E027753-E6B2-42B4-B1EF-5978A38EF3C4}" destId="{23696FE4-F60B-4A8E-BE51-12AA8FF5D396}" srcOrd="0" destOrd="0" presId="urn:microsoft.com/office/officeart/2005/8/layout/vList4"/>
    <dgm:cxn modelId="{FC16BF93-976B-4DB4-A475-5042FBD12E6C}" srcId="{7B276803-F752-4F00-867D-4B4E493658BF}" destId="{42CF901B-4605-46D9-8552-4E5FB443E601}" srcOrd="1" destOrd="0" parTransId="{7CC02F89-CE99-4DF5-96CD-6C8C46BC7EC2}" sibTransId="{5E13B2C8-4390-422E-A940-BC9841A49E7E}"/>
    <dgm:cxn modelId="{8F6E2931-7A3F-4BC8-BF4A-855407AB0D00}" type="presOf" srcId="{2B5B1F40-A18A-4496-A200-A6FE414F5DD2}" destId="{ABC2D833-65EA-4699-A7CF-D190727D6998}" srcOrd="0" destOrd="0" presId="urn:microsoft.com/office/officeart/2005/8/layout/vList4"/>
    <dgm:cxn modelId="{B939E84C-FF9E-4027-83C3-1E54226E64F6}" srcId="{7B276803-F752-4F00-867D-4B4E493658BF}" destId="{2B5B1F40-A18A-4496-A200-A6FE414F5DD2}" srcOrd="0" destOrd="0" parTransId="{6BC1CBFF-CA08-4605-988D-B6C5ACE0F094}" sibTransId="{600B2B4E-097F-4020-A2F5-023B75665186}"/>
    <dgm:cxn modelId="{53A4D889-9305-4796-B88C-D954BEEC5501}" type="presOf" srcId="{42CF901B-4605-46D9-8552-4E5FB443E601}" destId="{FCA18266-3D2C-4E4C-B8CE-ED9EC49302B8}" srcOrd="0" destOrd="0" presId="urn:microsoft.com/office/officeart/2005/8/layout/vList4"/>
    <dgm:cxn modelId="{A189B3ED-B5E6-4181-9B2C-D89B67EA0039}" srcId="{7B276803-F752-4F00-867D-4B4E493658BF}" destId="{5E027753-E6B2-42B4-B1EF-5978A38EF3C4}" srcOrd="2" destOrd="0" parTransId="{47809181-A252-49E1-BEA8-A57FB7095672}" sibTransId="{0CAD1444-C80C-4813-A83E-12618B28ED5B}"/>
    <dgm:cxn modelId="{7174A029-8865-4817-BCE5-B0D407ACF943}" type="presParOf" srcId="{3413C38C-DC87-4CB3-A1F5-9376FE2D2E16}" destId="{E34270C3-AE43-4BE1-8EA7-81C2A45572C0}" srcOrd="0" destOrd="0" presId="urn:microsoft.com/office/officeart/2005/8/layout/vList4"/>
    <dgm:cxn modelId="{46F6412E-D369-47BE-A1CC-0206F72A1CEF}" type="presParOf" srcId="{E34270C3-AE43-4BE1-8EA7-81C2A45572C0}" destId="{ABC2D833-65EA-4699-A7CF-D190727D6998}" srcOrd="0" destOrd="0" presId="urn:microsoft.com/office/officeart/2005/8/layout/vList4"/>
    <dgm:cxn modelId="{6776CA73-EC2D-4CAE-A548-2BFFD36FA034}" type="presParOf" srcId="{E34270C3-AE43-4BE1-8EA7-81C2A45572C0}" destId="{5E5E4A84-0588-4982-9053-A2C836029580}" srcOrd="1" destOrd="0" presId="urn:microsoft.com/office/officeart/2005/8/layout/vList4"/>
    <dgm:cxn modelId="{ED2D0EB2-245F-40D2-8196-0A0782AF8A84}" type="presParOf" srcId="{E34270C3-AE43-4BE1-8EA7-81C2A45572C0}" destId="{20C5F4C4-0C41-4326-9D3B-09F208F92176}" srcOrd="2" destOrd="0" presId="urn:microsoft.com/office/officeart/2005/8/layout/vList4"/>
    <dgm:cxn modelId="{64D724F0-95A3-4AAD-A322-0727B65F446B}" type="presParOf" srcId="{3413C38C-DC87-4CB3-A1F5-9376FE2D2E16}" destId="{6C0DDD7E-DC39-442E-98ED-E29FF2656A08}" srcOrd="1" destOrd="0" presId="urn:microsoft.com/office/officeart/2005/8/layout/vList4"/>
    <dgm:cxn modelId="{278E90A5-A489-44C7-9DDE-F7F32E516B58}" type="presParOf" srcId="{3413C38C-DC87-4CB3-A1F5-9376FE2D2E16}" destId="{E68BB48D-8606-4BF7-B16E-1F3F003D0502}" srcOrd="2" destOrd="0" presId="urn:microsoft.com/office/officeart/2005/8/layout/vList4"/>
    <dgm:cxn modelId="{0B9B3B08-94E4-4B8F-953D-304154D04F8B}" type="presParOf" srcId="{E68BB48D-8606-4BF7-B16E-1F3F003D0502}" destId="{FCA18266-3D2C-4E4C-B8CE-ED9EC49302B8}" srcOrd="0" destOrd="0" presId="urn:microsoft.com/office/officeart/2005/8/layout/vList4"/>
    <dgm:cxn modelId="{06C9C4DD-9985-46C6-930F-8092EFF36FA0}" type="presParOf" srcId="{E68BB48D-8606-4BF7-B16E-1F3F003D0502}" destId="{1E3C4F19-24A1-4BEF-94CF-87B857C5EFE9}" srcOrd="1" destOrd="0" presId="urn:microsoft.com/office/officeart/2005/8/layout/vList4"/>
    <dgm:cxn modelId="{5282BA26-3C6C-48B6-8E02-CEAD12F2B78B}" type="presParOf" srcId="{E68BB48D-8606-4BF7-B16E-1F3F003D0502}" destId="{68137677-E30D-4C6F-AE13-54103E2F176C}" srcOrd="2" destOrd="0" presId="urn:microsoft.com/office/officeart/2005/8/layout/vList4"/>
    <dgm:cxn modelId="{7DB2AC2A-23B6-40E4-9208-F8055D15DD62}" type="presParOf" srcId="{3413C38C-DC87-4CB3-A1F5-9376FE2D2E16}" destId="{13A87089-8DD6-4B2E-8F89-895F0ECAEA1D}" srcOrd="3" destOrd="0" presId="urn:microsoft.com/office/officeart/2005/8/layout/vList4"/>
    <dgm:cxn modelId="{D1CF9DF2-F631-483A-9B2B-B6D35DB55EC1}" type="presParOf" srcId="{3413C38C-DC87-4CB3-A1F5-9376FE2D2E16}" destId="{0A305D25-8AC1-4DCF-B149-962D33A28B17}" srcOrd="4" destOrd="0" presId="urn:microsoft.com/office/officeart/2005/8/layout/vList4"/>
    <dgm:cxn modelId="{F1CF4F18-966F-40CB-994B-5C019A26FB99}" type="presParOf" srcId="{0A305D25-8AC1-4DCF-B149-962D33A28B17}" destId="{23696FE4-F60B-4A8E-BE51-12AA8FF5D396}" srcOrd="0" destOrd="0" presId="urn:microsoft.com/office/officeart/2005/8/layout/vList4"/>
    <dgm:cxn modelId="{59DBE2B7-9AB3-4687-8195-C923578B732F}" type="presParOf" srcId="{0A305D25-8AC1-4DCF-B149-962D33A28B17}" destId="{01776121-8443-4401-B370-5389F8776744}" srcOrd="1" destOrd="0" presId="urn:microsoft.com/office/officeart/2005/8/layout/vList4"/>
    <dgm:cxn modelId="{78219F9A-C40E-4E2D-8933-D503727091C0}" type="presParOf" srcId="{0A305D25-8AC1-4DCF-B149-962D33A28B17}" destId="{5A64E8E7-0477-4504-AE0F-8E870FF2C45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9C949233-0239-4756-8D65-BB64DDC4AAA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S"/>
        </a:p>
      </dgm:t>
    </dgm:pt>
    <dgm:pt modelId="{40CD0A6E-FE3A-4731-9B0D-BB683B57A65E}">
      <dgm:prSet phldrT="[Texto]" custT="1"/>
      <dgm:spPr>
        <a:solidFill>
          <a:schemeClr val="tx1">
            <a:lumMod val="75000"/>
            <a:lumOff val="25000"/>
          </a:schemeClr>
        </a:solidFill>
      </dgm:spPr>
      <dgm:t>
        <a:bodyPr/>
        <a:lstStyle/>
        <a:p>
          <a:r>
            <a:rPr lang="es-ES" sz="1200" b="1" dirty="0" smtClean="0"/>
            <a:t>Recurso de Apelación</a:t>
          </a:r>
        </a:p>
        <a:p>
          <a:r>
            <a:rPr lang="es-ES" sz="1400" b="1" dirty="0" smtClean="0"/>
            <a:t>DGI </a:t>
          </a:r>
        </a:p>
        <a:p>
          <a:r>
            <a:rPr lang="es-ES" sz="900" b="1" dirty="0" smtClean="0"/>
            <a:t>Y </a:t>
          </a:r>
        </a:p>
        <a:p>
          <a:r>
            <a:rPr lang="es-ES" sz="900" b="1" dirty="0" smtClean="0"/>
            <a:t>DEMÁS PARTES</a:t>
          </a:r>
          <a:endParaRPr lang="es-ES" sz="900" b="1" dirty="0"/>
        </a:p>
      </dgm:t>
    </dgm:pt>
    <dgm:pt modelId="{54577B98-C3C8-439E-86C3-7FA2303ABA32}" type="parTrans" cxnId="{1C14B327-9323-4607-9168-2FE41B553A2F}">
      <dgm:prSet/>
      <dgm:spPr/>
      <dgm:t>
        <a:bodyPr/>
        <a:lstStyle/>
        <a:p>
          <a:endParaRPr lang="es-ES"/>
        </a:p>
      </dgm:t>
    </dgm:pt>
    <dgm:pt modelId="{68F2BCBD-2C4D-4640-872A-58FD05AA5383}" type="sibTrans" cxnId="{1C14B327-9323-4607-9168-2FE41B553A2F}">
      <dgm:prSet/>
      <dgm:spPr/>
      <dgm:t>
        <a:bodyPr/>
        <a:lstStyle/>
        <a:p>
          <a:endParaRPr lang="es-ES"/>
        </a:p>
      </dgm:t>
    </dgm:pt>
    <dgm:pt modelId="{9A6ED022-7708-4C7A-B4F1-45FF3ACC6AD8}">
      <dgm:prSet phldrT="[Texto]" custT="1"/>
      <dgm:spPr>
        <a:solidFill>
          <a:schemeClr val="tx1">
            <a:lumMod val="90000"/>
            <a:lumOff val="10000"/>
          </a:schemeClr>
        </a:solidFill>
      </dgm:spPr>
      <dgm:t>
        <a:bodyPr/>
        <a:lstStyle/>
        <a:p>
          <a:r>
            <a:rPr lang="es-ES" sz="1000" b="1" dirty="0" smtClean="0"/>
            <a:t>Recurso de Reclamación</a:t>
          </a:r>
        </a:p>
        <a:p>
          <a:r>
            <a:rPr lang="es-ES" sz="1400" b="1" dirty="0" smtClean="0"/>
            <a:t>DGI</a:t>
          </a:r>
        </a:p>
        <a:p>
          <a:r>
            <a:rPr lang="es-ES" sz="1000" b="1" dirty="0" smtClean="0"/>
            <a:t> Y </a:t>
          </a:r>
        </a:p>
        <a:p>
          <a:r>
            <a:rPr lang="es-ES" sz="1000" b="1" dirty="0" smtClean="0"/>
            <a:t>DEMÁS PARTES</a:t>
          </a:r>
          <a:endParaRPr lang="es-ES" sz="1000" b="1" dirty="0"/>
        </a:p>
      </dgm:t>
    </dgm:pt>
    <dgm:pt modelId="{83A61C4F-4493-47A6-B3ED-D836011B109D}" type="parTrans" cxnId="{52984423-FFE2-49D5-8DE7-6377BE032D67}">
      <dgm:prSet/>
      <dgm:spPr/>
      <dgm:t>
        <a:bodyPr/>
        <a:lstStyle/>
        <a:p>
          <a:endParaRPr lang="es-ES"/>
        </a:p>
      </dgm:t>
    </dgm:pt>
    <dgm:pt modelId="{F12470B8-EA22-417D-81C9-25F2BDE37A51}" type="sibTrans" cxnId="{52984423-FFE2-49D5-8DE7-6377BE032D67}">
      <dgm:prSet/>
      <dgm:spPr/>
      <dgm:t>
        <a:bodyPr/>
        <a:lstStyle/>
        <a:p>
          <a:endParaRPr lang="es-ES"/>
        </a:p>
      </dgm:t>
    </dgm:pt>
    <dgm:pt modelId="{FAC13D97-BE42-4FEC-82F5-E1D39C11A179}">
      <dgm:prSet phldrT="[Texto]" custT="1"/>
      <dgm:spPr>
        <a:solidFill>
          <a:srgbClr val="0070C0"/>
        </a:solidFill>
      </dgm:spPr>
      <dgm:t>
        <a:bodyPr/>
        <a:lstStyle/>
        <a:p>
          <a:r>
            <a:rPr lang="es-ES" sz="1050" b="1" dirty="0" smtClean="0"/>
            <a:t>Recurso de Inconformidad</a:t>
          </a:r>
          <a:endParaRPr lang="es-ES" sz="800" b="1" dirty="0" smtClean="0"/>
        </a:p>
        <a:p>
          <a:r>
            <a:rPr lang="es-ES" sz="1200" b="1" dirty="0" smtClean="0"/>
            <a:t>DGI </a:t>
          </a:r>
        </a:p>
        <a:p>
          <a:r>
            <a:rPr lang="es-ES" sz="800" b="1" dirty="0" smtClean="0"/>
            <a:t>Y </a:t>
          </a:r>
          <a:endParaRPr lang="es-ES" sz="1000" b="1" dirty="0" smtClean="0"/>
        </a:p>
        <a:p>
          <a:r>
            <a:rPr lang="es-ES" sz="1000" b="1" dirty="0" smtClean="0"/>
            <a:t>DENUNCIANTE</a:t>
          </a:r>
          <a:endParaRPr lang="es-ES" sz="1000" b="1" dirty="0"/>
        </a:p>
      </dgm:t>
    </dgm:pt>
    <dgm:pt modelId="{9B1E6AEF-13B2-4DB3-A003-1809BACFA999}" type="parTrans" cxnId="{9E6D498D-E437-4EC2-89BA-0A67872BDA2D}">
      <dgm:prSet/>
      <dgm:spPr/>
      <dgm:t>
        <a:bodyPr/>
        <a:lstStyle/>
        <a:p>
          <a:endParaRPr lang="es-ES"/>
        </a:p>
      </dgm:t>
    </dgm:pt>
    <dgm:pt modelId="{887A3094-3C4E-441F-B039-14E0AE484C5F}" type="sibTrans" cxnId="{9E6D498D-E437-4EC2-89BA-0A67872BDA2D}">
      <dgm:prSet/>
      <dgm:spPr/>
      <dgm:t>
        <a:bodyPr/>
        <a:lstStyle/>
        <a:p>
          <a:endParaRPr lang="es-ES"/>
        </a:p>
      </dgm:t>
    </dgm:pt>
    <dgm:pt modelId="{97ABBC35-C646-42F0-ADA0-8C2C85542FE5}">
      <dgm:prSet phldrT="[Texto]"/>
      <dgm:spPr/>
      <dgm:t>
        <a:bodyPr/>
        <a:lstStyle/>
        <a:p>
          <a:r>
            <a:rPr lang="es-ES" dirty="0" smtClean="0"/>
            <a:t>TFJA</a:t>
          </a:r>
          <a:endParaRPr lang="es-ES" dirty="0"/>
        </a:p>
      </dgm:t>
    </dgm:pt>
    <dgm:pt modelId="{B7AE16A0-DD8C-4EFD-8D27-C4FF73133373}" type="sibTrans" cxnId="{A7C9F15C-2CAB-4821-A63A-601933878A00}">
      <dgm:prSet/>
      <dgm:spPr/>
      <dgm:t>
        <a:bodyPr/>
        <a:lstStyle/>
        <a:p>
          <a:endParaRPr lang="es-ES"/>
        </a:p>
      </dgm:t>
    </dgm:pt>
    <dgm:pt modelId="{54C98547-1C34-4790-9422-71692D67EE47}" type="parTrans" cxnId="{A7C9F15C-2CAB-4821-A63A-601933878A00}">
      <dgm:prSet/>
      <dgm:spPr/>
      <dgm:t>
        <a:bodyPr/>
        <a:lstStyle/>
        <a:p>
          <a:endParaRPr lang="es-ES"/>
        </a:p>
      </dgm:t>
    </dgm:pt>
    <dgm:pt modelId="{9469B1B0-0B27-4ADF-8410-F3EF787E8F71}" type="pres">
      <dgm:prSet presAssocID="{9C949233-0239-4756-8D65-BB64DDC4AAA2}" presName="cycle" presStyleCnt="0">
        <dgm:presLayoutVars>
          <dgm:chMax val="1"/>
          <dgm:dir/>
          <dgm:animLvl val="ctr"/>
          <dgm:resizeHandles val="exact"/>
        </dgm:presLayoutVars>
      </dgm:prSet>
      <dgm:spPr/>
      <dgm:t>
        <a:bodyPr/>
        <a:lstStyle/>
        <a:p>
          <a:endParaRPr lang="es-ES"/>
        </a:p>
      </dgm:t>
    </dgm:pt>
    <dgm:pt modelId="{073A0F3C-1C92-4D8B-8911-742C130DCBF9}" type="pres">
      <dgm:prSet presAssocID="{97ABBC35-C646-42F0-ADA0-8C2C85542FE5}" presName="centerShape" presStyleLbl="node0" presStyleIdx="0" presStyleCnt="1"/>
      <dgm:spPr/>
      <dgm:t>
        <a:bodyPr/>
        <a:lstStyle/>
        <a:p>
          <a:endParaRPr lang="es-ES"/>
        </a:p>
      </dgm:t>
    </dgm:pt>
    <dgm:pt modelId="{EF7FBB19-A4DC-48C9-9300-167A6E76EA96}" type="pres">
      <dgm:prSet presAssocID="{54577B98-C3C8-439E-86C3-7FA2303ABA32}" presName="Name9" presStyleLbl="parChTrans1D2" presStyleIdx="0" presStyleCnt="3"/>
      <dgm:spPr/>
      <dgm:t>
        <a:bodyPr/>
        <a:lstStyle/>
        <a:p>
          <a:endParaRPr lang="es-ES"/>
        </a:p>
      </dgm:t>
    </dgm:pt>
    <dgm:pt modelId="{8BFFE566-8FFB-4FAC-A697-D3C5761242BC}" type="pres">
      <dgm:prSet presAssocID="{54577B98-C3C8-439E-86C3-7FA2303ABA32}" presName="connTx" presStyleLbl="parChTrans1D2" presStyleIdx="0" presStyleCnt="3"/>
      <dgm:spPr/>
      <dgm:t>
        <a:bodyPr/>
        <a:lstStyle/>
        <a:p>
          <a:endParaRPr lang="es-ES"/>
        </a:p>
      </dgm:t>
    </dgm:pt>
    <dgm:pt modelId="{BF6604FC-9619-4F96-95DD-CDF6FA47D7F9}" type="pres">
      <dgm:prSet presAssocID="{40CD0A6E-FE3A-4731-9B0D-BB683B57A65E}" presName="node" presStyleLbl="node1" presStyleIdx="0" presStyleCnt="3" custScaleX="134211" custScaleY="137976">
        <dgm:presLayoutVars>
          <dgm:bulletEnabled val="1"/>
        </dgm:presLayoutVars>
      </dgm:prSet>
      <dgm:spPr/>
      <dgm:t>
        <a:bodyPr/>
        <a:lstStyle/>
        <a:p>
          <a:endParaRPr lang="es-ES"/>
        </a:p>
      </dgm:t>
    </dgm:pt>
    <dgm:pt modelId="{E9AE45D2-9EDD-4648-B263-5654D37B85FC}" type="pres">
      <dgm:prSet presAssocID="{83A61C4F-4493-47A6-B3ED-D836011B109D}" presName="Name9" presStyleLbl="parChTrans1D2" presStyleIdx="1" presStyleCnt="3"/>
      <dgm:spPr/>
      <dgm:t>
        <a:bodyPr/>
        <a:lstStyle/>
        <a:p>
          <a:endParaRPr lang="es-ES"/>
        </a:p>
      </dgm:t>
    </dgm:pt>
    <dgm:pt modelId="{E11B355D-C53F-4C64-BC79-DCAB3311938A}" type="pres">
      <dgm:prSet presAssocID="{83A61C4F-4493-47A6-B3ED-D836011B109D}" presName="connTx" presStyleLbl="parChTrans1D2" presStyleIdx="1" presStyleCnt="3"/>
      <dgm:spPr/>
      <dgm:t>
        <a:bodyPr/>
        <a:lstStyle/>
        <a:p>
          <a:endParaRPr lang="es-ES"/>
        </a:p>
      </dgm:t>
    </dgm:pt>
    <dgm:pt modelId="{3688697E-EFBA-49DA-BE5A-D2DB92405172}" type="pres">
      <dgm:prSet presAssocID="{9A6ED022-7708-4C7A-B4F1-45FF3ACC6AD8}" presName="node" presStyleLbl="node1" presStyleIdx="1" presStyleCnt="3" custScaleX="113104" custScaleY="125927" custRadScaleRad="100267" custRadScaleInc="-4332">
        <dgm:presLayoutVars>
          <dgm:bulletEnabled val="1"/>
        </dgm:presLayoutVars>
      </dgm:prSet>
      <dgm:spPr/>
      <dgm:t>
        <a:bodyPr/>
        <a:lstStyle/>
        <a:p>
          <a:endParaRPr lang="es-ES"/>
        </a:p>
      </dgm:t>
    </dgm:pt>
    <dgm:pt modelId="{DCE12C0F-0DB1-42AB-A265-D1B832ED82B8}" type="pres">
      <dgm:prSet presAssocID="{9B1E6AEF-13B2-4DB3-A003-1809BACFA999}" presName="Name9" presStyleLbl="parChTrans1D2" presStyleIdx="2" presStyleCnt="3"/>
      <dgm:spPr/>
      <dgm:t>
        <a:bodyPr/>
        <a:lstStyle/>
        <a:p>
          <a:endParaRPr lang="es-ES"/>
        </a:p>
      </dgm:t>
    </dgm:pt>
    <dgm:pt modelId="{F9F5AF0F-59A4-485D-8184-B1F35B4D0AFA}" type="pres">
      <dgm:prSet presAssocID="{9B1E6AEF-13B2-4DB3-A003-1809BACFA999}" presName="connTx" presStyleLbl="parChTrans1D2" presStyleIdx="2" presStyleCnt="3"/>
      <dgm:spPr/>
      <dgm:t>
        <a:bodyPr/>
        <a:lstStyle/>
        <a:p>
          <a:endParaRPr lang="es-ES"/>
        </a:p>
      </dgm:t>
    </dgm:pt>
    <dgm:pt modelId="{F13E8535-DF1B-4333-8B26-79B729883A23}" type="pres">
      <dgm:prSet presAssocID="{FAC13D97-BE42-4FEC-82F5-E1D39C11A179}" presName="node" presStyleLbl="node1" presStyleIdx="2" presStyleCnt="3" custScaleX="119920" custScaleY="131110">
        <dgm:presLayoutVars>
          <dgm:bulletEnabled val="1"/>
        </dgm:presLayoutVars>
      </dgm:prSet>
      <dgm:spPr/>
      <dgm:t>
        <a:bodyPr/>
        <a:lstStyle/>
        <a:p>
          <a:endParaRPr lang="es-ES"/>
        </a:p>
      </dgm:t>
    </dgm:pt>
  </dgm:ptLst>
  <dgm:cxnLst>
    <dgm:cxn modelId="{027F80E2-94B9-4AAC-9C5D-CC16EC8E89B2}" type="presOf" srcId="{9B1E6AEF-13B2-4DB3-A003-1809BACFA999}" destId="{DCE12C0F-0DB1-42AB-A265-D1B832ED82B8}" srcOrd="0" destOrd="0" presId="urn:microsoft.com/office/officeart/2005/8/layout/radial1"/>
    <dgm:cxn modelId="{F4F6A7C5-6C21-477E-A731-9602B2673264}" type="presOf" srcId="{9B1E6AEF-13B2-4DB3-A003-1809BACFA999}" destId="{F9F5AF0F-59A4-485D-8184-B1F35B4D0AFA}" srcOrd="1" destOrd="0" presId="urn:microsoft.com/office/officeart/2005/8/layout/radial1"/>
    <dgm:cxn modelId="{544D7595-472D-4431-B51A-0C27C7650499}" type="presOf" srcId="{9A6ED022-7708-4C7A-B4F1-45FF3ACC6AD8}" destId="{3688697E-EFBA-49DA-BE5A-D2DB92405172}" srcOrd="0" destOrd="0" presId="urn:microsoft.com/office/officeart/2005/8/layout/radial1"/>
    <dgm:cxn modelId="{C6967D8E-FEDB-425A-8383-AFE58BBB3892}" type="presOf" srcId="{9C949233-0239-4756-8D65-BB64DDC4AAA2}" destId="{9469B1B0-0B27-4ADF-8410-F3EF787E8F71}" srcOrd="0" destOrd="0" presId="urn:microsoft.com/office/officeart/2005/8/layout/radial1"/>
    <dgm:cxn modelId="{446BC08F-8EBE-4826-B834-948C6751A60C}" type="presOf" srcId="{83A61C4F-4493-47A6-B3ED-D836011B109D}" destId="{E9AE45D2-9EDD-4648-B263-5654D37B85FC}" srcOrd="0" destOrd="0" presId="urn:microsoft.com/office/officeart/2005/8/layout/radial1"/>
    <dgm:cxn modelId="{321B2F2C-F2A6-4AF5-B62B-89780BD4CA98}" type="presOf" srcId="{40CD0A6E-FE3A-4731-9B0D-BB683B57A65E}" destId="{BF6604FC-9619-4F96-95DD-CDF6FA47D7F9}" srcOrd="0" destOrd="0" presId="urn:microsoft.com/office/officeart/2005/8/layout/radial1"/>
    <dgm:cxn modelId="{52984423-FFE2-49D5-8DE7-6377BE032D67}" srcId="{97ABBC35-C646-42F0-ADA0-8C2C85542FE5}" destId="{9A6ED022-7708-4C7A-B4F1-45FF3ACC6AD8}" srcOrd="1" destOrd="0" parTransId="{83A61C4F-4493-47A6-B3ED-D836011B109D}" sibTransId="{F12470B8-EA22-417D-81C9-25F2BDE37A51}"/>
    <dgm:cxn modelId="{1B994067-2661-4E45-A46A-A511781802AB}" type="presOf" srcId="{54577B98-C3C8-439E-86C3-7FA2303ABA32}" destId="{8BFFE566-8FFB-4FAC-A697-D3C5761242BC}" srcOrd="1" destOrd="0" presId="urn:microsoft.com/office/officeart/2005/8/layout/radial1"/>
    <dgm:cxn modelId="{9E6D498D-E437-4EC2-89BA-0A67872BDA2D}" srcId="{97ABBC35-C646-42F0-ADA0-8C2C85542FE5}" destId="{FAC13D97-BE42-4FEC-82F5-E1D39C11A179}" srcOrd="2" destOrd="0" parTransId="{9B1E6AEF-13B2-4DB3-A003-1809BACFA999}" sibTransId="{887A3094-3C4E-441F-B039-14E0AE484C5F}"/>
    <dgm:cxn modelId="{5F3A1226-16E1-45A6-9AB1-164EE062ED8A}" type="presOf" srcId="{54577B98-C3C8-439E-86C3-7FA2303ABA32}" destId="{EF7FBB19-A4DC-48C9-9300-167A6E76EA96}" srcOrd="0" destOrd="0" presId="urn:microsoft.com/office/officeart/2005/8/layout/radial1"/>
    <dgm:cxn modelId="{26B46050-474A-4E11-A986-9A03359D0D0D}" type="presOf" srcId="{97ABBC35-C646-42F0-ADA0-8C2C85542FE5}" destId="{073A0F3C-1C92-4D8B-8911-742C130DCBF9}" srcOrd="0" destOrd="0" presId="urn:microsoft.com/office/officeart/2005/8/layout/radial1"/>
    <dgm:cxn modelId="{1C14B327-9323-4607-9168-2FE41B553A2F}" srcId="{97ABBC35-C646-42F0-ADA0-8C2C85542FE5}" destId="{40CD0A6E-FE3A-4731-9B0D-BB683B57A65E}" srcOrd="0" destOrd="0" parTransId="{54577B98-C3C8-439E-86C3-7FA2303ABA32}" sibTransId="{68F2BCBD-2C4D-4640-872A-58FD05AA5383}"/>
    <dgm:cxn modelId="{5FA04457-84D7-42A6-967D-4B19290C3B73}" type="presOf" srcId="{FAC13D97-BE42-4FEC-82F5-E1D39C11A179}" destId="{F13E8535-DF1B-4333-8B26-79B729883A23}" srcOrd="0" destOrd="0" presId="urn:microsoft.com/office/officeart/2005/8/layout/radial1"/>
    <dgm:cxn modelId="{A7C9F15C-2CAB-4821-A63A-601933878A00}" srcId="{9C949233-0239-4756-8D65-BB64DDC4AAA2}" destId="{97ABBC35-C646-42F0-ADA0-8C2C85542FE5}" srcOrd="0" destOrd="0" parTransId="{54C98547-1C34-4790-9422-71692D67EE47}" sibTransId="{B7AE16A0-DD8C-4EFD-8D27-C4FF73133373}"/>
    <dgm:cxn modelId="{0965A867-79B5-47C5-A47A-24F5B0F05F55}" type="presOf" srcId="{83A61C4F-4493-47A6-B3ED-D836011B109D}" destId="{E11B355D-C53F-4C64-BC79-DCAB3311938A}" srcOrd="1" destOrd="0" presId="urn:microsoft.com/office/officeart/2005/8/layout/radial1"/>
    <dgm:cxn modelId="{E8D0F21C-5080-4342-B1A9-6D4283D67A4E}" type="presParOf" srcId="{9469B1B0-0B27-4ADF-8410-F3EF787E8F71}" destId="{073A0F3C-1C92-4D8B-8911-742C130DCBF9}" srcOrd="0" destOrd="0" presId="urn:microsoft.com/office/officeart/2005/8/layout/radial1"/>
    <dgm:cxn modelId="{3456FCD0-F0A6-4527-A603-A09941984A5C}" type="presParOf" srcId="{9469B1B0-0B27-4ADF-8410-F3EF787E8F71}" destId="{EF7FBB19-A4DC-48C9-9300-167A6E76EA96}" srcOrd="1" destOrd="0" presId="urn:microsoft.com/office/officeart/2005/8/layout/radial1"/>
    <dgm:cxn modelId="{C60B8F4C-75B9-491B-985B-EA623DB6FF07}" type="presParOf" srcId="{EF7FBB19-A4DC-48C9-9300-167A6E76EA96}" destId="{8BFFE566-8FFB-4FAC-A697-D3C5761242BC}" srcOrd="0" destOrd="0" presId="urn:microsoft.com/office/officeart/2005/8/layout/radial1"/>
    <dgm:cxn modelId="{B0D1E35B-040D-4E73-AB1D-3548FAA9E781}" type="presParOf" srcId="{9469B1B0-0B27-4ADF-8410-F3EF787E8F71}" destId="{BF6604FC-9619-4F96-95DD-CDF6FA47D7F9}" srcOrd="2" destOrd="0" presId="urn:microsoft.com/office/officeart/2005/8/layout/radial1"/>
    <dgm:cxn modelId="{98CDFC38-0D5A-402A-92E7-33ACF7BCD5F2}" type="presParOf" srcId="{9469B1B0-0B27-4ADF-8410-F3EF787E8F71}" destId="{E9AE45D2-9EDD-4648-B263-5654D37B85FC}" srcOrd="3" destOrd="0" presId="urn:microsoft.com/office/officeart/2005/8/layout/radial1"/>
    <dgm:cxn modelId="{7492D24F-E162-4F54-B75A-13EC6B170174}" type="presParOf" srcId="{E9AE45D2-9EDD-4648-B263-5654D37B85FC}" destId="{E11B355D-C53F-4C64-BC79-DCAB3311938A}" srcOrd="0" destOrd="0" presId="urn:microsoft.com/office/officeart/2005/8/layout/radial1"/>
    <dgm:cxn modelId="{F2073D7F-2039-462D-821E-DC765B975D95}" type="presParOf" srcId="{9469B1B0-0B27-4ADF-8410-F3EF787E8F71}" destId="{3688697E-EFBA-49DA-BE5A-D2DB92405172}" srcOrd="4" destOrd="0" presId="urn:microsoft.com/office/officeart/2005/8/layout/radial1"/>
    <dgm:cxn modelId="{DD210C0B-369A-4734-8583-8463B4CE16D3}" type="presParOf" srcId="{9469B1B0-0B27-4ADF-8410-F3EF787E8F71}" destId="{DCE12C0F-0DB1-42AB-A265-D1B832ED82B8}" srcOrd="5" destOrd="0" presId="urn:microsoft.com/office/officeart/2005/8/layout/radial1"/>
    <dgm:cxn modelId="{6E88BB7D-4437-4E1D-8962-A7B86C5C64BA}" type="presParOf" srcId="{DCE12C0F-0DB1-42AB-A265-D1B832ED82B8}" destId="{F9F5AF0F-59A4-485D-8184-B1F35B4D0AFA}" srcOrd="0" destOrd="0" presId="urn:microsoft.com/office/officeart/2005/8/layout/radial1"/>
    <dgm:cxn modelId="{4CD092D4-14B7-4FC9-8656-1703A9D0438F}" type="presParOf" srcId="{9469B1B0-0B27-4ADF-8410-F3EF787E8F71}" destId="{F13E8535-DF1B-4333-8B26-79B729883A23}"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9C949233-0239-4756-8D65-BB64DDC4AAA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S"/>
        </a:p>
      </dgm:t>
    </dgm:pt>
    <dgm:pt modelId="{97ABBC35-C646-42F0-ADA0-8C2C85542FE5}">
      <dgm:prSet phldrT="[Texto]" custT="1"/>
      <dgm:spPr>
        <a:solidFill>
          <a:schemeClr val="accent3">
            <a:lumMod val="50000"/>
          </a:schemeClr>
        </a:solidFill>
      </dgm:spPr>
      <dgm:t>
        <a:bodyPr/>
        <a:lstStyle/>
        <a:p>
          <a:r>
            <a:rPr lang="es-ES" sz="1400" dirty="0" smtClean="0"/>
            <a:t>TRIBUNAL COLEGIADO</a:t>
          </a:r>
          <a:endParaRPr lang="es-ES" sz="1400" dirty="0"/>
        </a:p>
      </dgm:t>
    </dgm:pt>
    <dgm:pt modelId="{54C98547-1C34-4790-9422-71692D67EE47}" type="parTrans" cxnId="{A7C9F15C-2CAB-4821-A63A-601933878A00}">
      <dgm:prSet/>
      <dgm:spPr/>
      <dgm:t>
        <a:bodyPr/>
        <a:lstStyle/>
        <a:p>
          <a:endParaRPr lang="es-ES"/>
        </a:p>
      </dgm:t>
    </dgm:pt>
    <dgm:pt modelId="{B7AE16A0-DD8C-4EFD-8D27-C4FF73133373}" type="sibTrans" cxnId="{A7C9F15C-2CAB-4821-A63A-601933878A00}">
      <dgm:prSet/>
      <dgm:spPr/>
      <dgm:t>
        <a:bodyPr/>
        <a:lstStyle/>
        <a:p>
          <a:endParaRPr lang="es-ES"/>
        </a:p>
      </dgm:t>
    </dgm:pt>
    <dgm:pt modelId="{40CD0A6E-FE3A-4731-9B0D-BB683B57A65E}">
      <dgm:prSet phldrT="[Texto]" custT="1"/>
      <dgm:spPr>
        <a:solidFill>
          <a:schemeClr val="accent4">
            <a:lumMod val="75000"/>
          </a:schemeClr>
        </a:solidFill>
      </dgm:spPr>
      <dgm:t>
        <a:bodyPr/>
        <a:lstStyle/>
        <a:p>
          <a:r>
            <a:rPr lang="es-ES" sz="1200" b="1" dirty="0" smtClean="0"/>
            <a:t>Recurso de Revisión</a:t>
          </a:r>
        </a:p>
        <a:p>
          <a:r>
            <a:rPr lang="es-ES" sz="1500" b="1" dirty="0" smtClean="0"/>
            <a:t>DGI</a:t>
          </a:r>
          <a:endParaRPr lang="es-ES" sz="1500" dirty="0"/>
        </a:p>
      </dgm:t>
    </dgm:pt>
    <dgm:pt modelId="{54577B98-C3C8-439E-86C3-7FA2303ABA32}" type="parTrans" cxnId="{1C14B327-9323-4607-9168-2FE41B553A2F}">
      <dgm:prSet/>
      <dgm:spPr/>
      <dgm:t>
        <a:bodyPr/>
        <a:lstStyle/>
        <a:p>
          <a:endParaRPr lang="es-ES"/>
        </a:p>
      </dgm:t>
    </dgm:pt>
    <dgm:pt modelId="{68F2BCBD-2C4D-4640-872A-58FD05AA5383}" type="sibTrans" cxnId="{1C14B327-9323-4607-9168-2FE41B553A2F}">
      <dgm:prSet/>
      <dgm:spPr/>
      <dgm:t>
        <a:bodyPr/>
        <a:lstStyle/>
        <a:p>
          <a:endParaRPr lang="es-ES"/>
        </a:p>
      </dgm:t>
    </dgm:pt>
    <dgm:pt modelId="{BA7B04DD-9EB4-4043-9507-915FA6442A7F}">
      <dgm:prSet phldrT="[Texto]" custT="1"/>
      <dgm:spPr>
        <a:solidFill>
          <a:schemeClr val="accent4"/>
        </a:solidFill>
      </dgm:spPr>
      <dgm:t>
        <a:bodyPr/>
        <a:lstStyle/>
        <a:p>
          <a:r>
            <a:rPr lang="es-ES" sz="1100" b="1" dirty="0" smtClean="0"/>
            <a:t>Juicio de Amparo Directo</a:t>
          </a:r>
        </a:p>
        <a:p>
          <a:r>
            <a:rPr lang="es-ES" sz="1000" dirty="0" smtClean="0"/>
            <a:t>RESPONSABLE Y TERCEROS</a:t>
          </a:r>
          <a:endParaRPr lang="es-ES" sz="1000" dirty="0"/>
        </a:p>
      </dgm:t>
    </dgm:pt>
    <dgm:pt modelId="{849A8C61-695A-488E-B90A-709F1F4E4673}" type="parTrans" cxnId="{EF30864D-C20F-4D74-A360-234085161BC2}">
      <dgm:prSet/>
      <dgm:spPr/>
      <dgm:t>
        <a:bodyPr/>
        <a:lstStyle/>
        <a:p>
          <a:endParaRPr lang="es-ES"/>
        </a:p>
      </dgm:t>
    </dgm:pt>
    <dgm:pt modelId="{4875E4F7-9085-4DC9-B33F-44798B930312}" type="sibTrans" cxnId="{EF30864D-C20F-4D74-A360-234085161BC2}">
      <dgm:prSet/>
      <dgm:spPr/>
      <dgm:t>
        <a:bodyPr/>
        <a:lstStyle/>
        <a:p>
          <a:endParaRPr lang="es-ES"/>
        </a:p>
      </dgm:t>
    </dgm:pt>
    <dgm:pt modelId="{9469B1B0-0B27-4ADF-8410-F3EF787E8F71}" type="pres">
      <dgm:prSet presAssocID="{9C949233-0239-4756-8D65-BB64DDC4AAA2}" presName="cycle" presStyleCnt="0">
        <dgm:presLayoutVars>
          <dgm:chMax val="1"/>
          <dgm:dir/>
          <dgm:animLvl val="ctr"/>
          <dgm:resizeHandles val="exact"/>
        </dgm:presLayoutVars>
      </dgm:prSet>
      <dgm:spPr/>
      <dgm:t>
        <a:bodyPr/>
        <a:lstStyle/>
        <a:p>
          <a:endParaRPr lang="es-ES"/>
        </a:p>
      </dgm:t>
    </dgm:pt>
    <dgm:pt modelId="{073A0F3C-1C92-4D8B-8911-742C130DCBF9}" type="pres">
      <dgm:prSet presAssocID="{97ABBC35-C646-42F0-ADA0-8C2C85542FE5}" presName="centerShape" presStyleLbl="node0" presStyleIdx="0" presStyleCnt="1" custScaleX="127297" custScaleY="115937" custLinFactNeighborX="-12125" custLinFactNeighborY="19610"/>
      <dgm:spPr/>
      <dgm:t>
        <a:bodyPr/>
        <a:lstStyle/>
        <a:p>
          <a:endParaRPr lang="es-ES"/>
        </a:p>
      </dgm:t>
    </dgm:pt>
    <dgm:pt modelId="{EF7FBB19-A4DC-48C9-9300-167A6E76EA96}" type="pres">
      <dgm:prSet presAssocID="{54577B98-C3C8-439E-86C3-7FA2303ABA32}" presName="Name9" presStyleLbl="parChTrans1D2" presStyleIdx="0" presStyleCnt="2"/>
      <dgm:spPr/>
      <dgm:t>
        <a:bodyPr/>
        <a:lstStyle/>
        <a:p>
          <a:endParaRPr lang="es-ES"/>
        </a:p>
      </dgm:t>
    </dgm:pt>
    <dgm:pt modelId="{8BFFE566-8FFB-4FAC-A697-D3C5761242BC}" type="pres">
      <dgm:prSet presAssocID="{54577B98-C3C8-439E-86C3-7FA2303ABA32}" presName="connTx" presStyleLbl="parChTrans1D2" presStyleIdx="0" presStyleCnt="2"/>
      <dgm:spPr/>
      <dgm:t>
        <a:bodyPr/>
        <a:lstStyle/>
        <a:p>
          <a:endParaRPr lang="es-ES"/>
        </a:p>
      </dgm:t>
    </dgm:pt>
    <dgm:pt modelId="{BF6604FC-9619-4F96-95DD-CDF6FA47D7F9}" type="pres">
      <dgm:prSet presAssocID="{40CD0A6E-FE3A-4731-9B0D-BB683B57A65E}" presName="node" presStyleLbl="node1" presStyleIdx="0" presStyleCnt="2" custScaleX="128504" custScaleY="111700" custRadScaleRad="113432" custRadScaleInc="78832">
        <dgm:presLayoutVars>
          <dgm:bulletEnabled val="1"/>
        </dgm:presLayoutVars>
      </dgm:prSet>
      <dgm:spPr/>
      <dgm:t>
        <a:bodyPr/>
        <a:lstStyle/>
        <a:p>
          <a:endParaRPr lang="es-ES"/>
        </a:p>
      </dgm:t>
    </dgm:pt>
    <dgm:pt modelId="{62D33391-76A1-48C3-91A7-76D41F82E676}" type="pres">
      <dgm:prSet presAssocID="{849A8C61-695A-488E-B90A-709F1F4E4673}" presName="Name9" presStyleLbl="parChTrans1D2" presStyleIdx="1" presStyleCnt="2"/>
      <dgm:spPr/>
      <dgm:t>
        <a:bodyPr/>
        <a:lstStyle/>
        <a:p>
          <a:endParaRPr lang="es-ES"/>
        </a:p>
      </dgm:t>
    </dgm:pt>
    <dgm:pt modelId="{27180715-BDAC-42A5-9583-897CBE1451E6}" type="pres">
      <dgm:prSet presAssocID="{849A8C61-695A-488E-B90A-709F1F4E4673}" presName="connTx" presStyleLbl="parChTrans1D2" presStyleIdx="1" presStyleCnt="2"/>
      <dgm:spPr/>
      <dgm:t>
        <a:bodyPr/>
        <a:lstStyle/>
        <a:p>
          <a:endParaRPr lang="es-ES"/>
        </a:p>
      </dgm:t>
    </dgm:pt>
    <dgm:pt modelId="{1C8EDC45-F41C-413E-A47A-24DDAE2C8ED3}" type="pres">
      <dgm:prSet presAssocID="{BA7B04DD-9EB4-4043-9507-915FA6442A7F}" presName="node" presStyleLbl="node1" presStyleIdx="1" presStyleCnt="2" custScaleX="116572" custScaleY="107388" custRadScaleRad="121485" custRadScaleInc="157212">
        <dgm:presLayoutVars>
          <dgm:bulletEnabled val="1"/>
        </dgm:presLayoutVars>
      </dgm:prSet>
      <dgm:spPr/>
      <dgm:t>
        <a:bodyPr/>
        <a:lstStyle/>
        <a:p>
          <a:endParaRPr lang="es-ES"/>
        </a:p>
      </dgm:t>
    </dgm:pt>
  </dgm:ptLst>
  <dgm:cxnLst>
    <dgm:cxn modelId="{A7C3CFCD-C084-452D-9991-32F8811A7EF8}" type="presOf" srcId="{BA7B04DD-9EB4-4043-9507-915FA6442A7F}" destId="{1C8EDC45-F41C-413E-A47A-24DDAE2C8ED3}" srcOrd="0" destOrd="0" presId="urn:microsoft.com/office/officeart/2005/8/layout/radial1"/>
    <dgm:cxn modelId="{1C14B327-9323-4607-9168-2FE41B553A2F}" srcId="{97ABBC35-C646-42F0-ADA0-8C2C85542FE5}" destId="{40CD0A6E-FE3A-4731-9B0D-BB683B57A65E}" srcOrd="0" destOrd="0" parTransId="{54577B98-C3C8-439E-86C3-7FA2303ABA32}" sibTransId="{68F2BCBD-2C4D-4640-872A-58FD05AA5383}"/>
    <dgm:cxn modelId="{9028558C-219F-4602-9957-602321A3C64A}" type="presOf" srcId="{9C949233-0239-4756-8D65-BB64DDC4AAA2}" destId="{9469B1B0-0B27-4ADF-8410-F3EF787E8F71}" srcOrd="0" destOrd="0" presId="urn:microsoft.com/office/officeart/2005/8/layout/radial1"/>
    <dgm:cxn modelId="{28B7E542-9F54-45A3-B555-CFF835670617}" type="presOf" srcId="{54577B98-C3C8-439E-86C3-7FA2303ABA32}" destId="{8BFFE566-8FFB-4FAC-A697-D3C5761242BC}" srcOrd="1" destOrd="0" presId="urn:microsoft.com/office/officeart/2005/8/layout/radial1"/>
    <dgm:cxn modelId="{EA9B61B0-2286-4A03-8117-26FF91A8D7DB}" type="presOf" srcId="{40CD0A6E-FE3A-4731-9B0D-BB683B57A65E}" destId="{BF6604FC-9619-4F96-95DD-CDF6FA47D7F9}" srcOrd="0" destOrd="0" presId="urn:microsoft.com/office/officeart/2005/8/layout/radial1"/>
    <dgm:cxn modelId="{1116A7BD-1DCC-484B-B4F6-648FA69AC44D}" type="presOf" srcId="{97ABBC35-C646-42F0-ADA0-8C2C85542FE5}" destId="{073A0F3C-1C92-4D8B-8911-742C130DCBF9}" srcOrd="0" destOrd="0" presId="urn:microsoft.com/office/officeart/2005/8/layout/radial1"/>
    <dgm:cxn modelId="{A7C9F15C-2CAB-4821-A63A-601933878A00}" srcId="{9C949233-0239-4756-8D65-BB64DDC4AAA2}" destId="{97ABBC35-C646-42F0-ADA0-8C2C85542FE5}" srcOrd="0" destOrd="0" parTransId="{54C98547-1C34-4790-9422-71692D67EE47}" sibTransId="{B7AE16A0-DD8C-4EFD-8D27-C4FF73133373}"/>
    <dgm:cxn modelId="{EF30864D-C20F-4D74-A360-234085161BC2}" srcId="{97ABBC35-C646-42F0-ADA0-8C2C85542FE5}" destId="{BA7B04DD-9EB4-4043-9507-915FA6442A7F}" srcOrd="1" destOrd="0" parTransId="{849A8C61-695A-488E-B90A-709F1F4E4673}" sibTransId="{4875E4F7-9085-4DC9-B33F-44798B930312}"/>
    <dgm:cxn modelId="{C71AF5A3-09B4-4B49-AFA0-05F2E3B73590}" type="presOf" srcId="{849A8C61-695A-488E-B90A-709F1F4E4673}" destId="{27180715-BDAC-42A5-9583-897CBE1451E6}" srcOrd="1" destOrd="0" presId="urn:microsoft.com/office/officeart/2005/8/layout/radial1"/>
    <dgm:cxn modelId="{C64653D6-E30C-4553-9632-ED39AC80F360}" type="presOf" srcId="{54577B98-C3C8-439E-86C3-7FA2303ABA32}" destId="{EF7FBB19-A4DC-48C9-9300-167A6E76EA96}" srcOrd="0" destOrd="0" presId="urn:microsoft.com/office/officeart/2005/8/layout/radial1"/>
    <dgm:cxn modelId="{4574C938-A4E2-491E-905C-0ECD7C5ECA3C}" type="presOf" srcId="{849A8C61-695A-488E-B90A-709F1F4E4673}" destId="{62D33391-76A1-48C3-91A7-76D41F82E676}" srcOrd="0" destOrd="0" presId="urn:microsoft.com/office/officeart/2005/8/layout/radial1"/>
    <dgm:cxn modelId="{D24966FF-F4C2-4A60-90C7-2E72E4F4A1CE}" type="presParOf" srcId="{9469B1B0-0B27-4ADF-8410-F3EF787E8F71}" destId="{073A0F3C-1C92-4D8B-8911-742C130DCBF9}" srcOrd="0" destOrd="0" presId="urn:microsoft.com/office/officeart/2005/8/layout/radial1"/>
    <dgm:cxn modelId="{DCE5B4D5-78DA-40E6-8E10-3E7891D3A426}" type="presParOf" srcId="{9469B1B0-0B27-4ADF-8410-F3EF787E8F71}" destId="{EF7FBB19-A4DC-48C9-9300-167A6E76EA96}" srcOrd="1" destOrd="0" presId="urn:microsoft.com/office/officeart/2005/8/layout/radial1"/>
    <dgm:cxn modelId="{4910EC18-B7D2-4CA1-93DF-D1A0C5BEF3E7}" type="presParOf" srcId="{EF7FBB19-A4DC-48C9-9300-167A6E76EA96}" destId="{8BFFE566-8FFB-4FAC-A697-D3C5761242BC}" srcOrd="0" destOrd="0" presId="urn:microsoft.com/office/officeart/2005/8/layout/radial1"/>
    <dgm:cxn modelId="{EF1C8E9E-E761-47D7-A847-C748FFABC912}" type="presParOf" srcId="{9469B1B0-0B27-4ADF-8410-F3EF787E8F71}" destId="{BF6604FC-9619-4F96-95DD-CDF6FA47D7F9}" srcOrd="2" destOrd="0" presId="urn:microsoft.com/office/officeart/2005/8/layout/radial1"/>
    <dgm:cxn modelId="{07720956-022D-4148-8D87-03DC735268C1}" type="presParOf" srcId="{9469B1B0-0B27-4ADF-8410-F3EF787E8F71}" destId="{62D33391-76A1-48C3-91A7-76D41F82E676}" srcOrd="3" destOrd="0" presId="urn:microsoft.com/office/officeart/2005/8/layout/radial1"/>
    <dgm:cxn modelId="{C552FE8A-9E2F-4FEC-AC02-4D3BEE3B2B18}" type="presParOf" srcId="{62D33391-76A1-48C3-91A7-76D41F82E676}" destId="{27180715-BDAC-42A5-9583-897CBE1451E6}" srcOrd="0" destOrd="0" presId="urn:microsoft.com/office/officeart/2005/8/layout/radial1"/>
    <dgm:cxn modelId="{96789592-3A95-4BAF-8D02-AF9FFB0890AE}" type="presParOf" srcId="{9469B1B0-0B27-4ADF-8410-F3EF787E8F71}" destId="{1C8EDC45-F41C-413E-A47A-24DDAE2C8ED3}" srcOrd="4"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26C28D83-D247-45D3-9180-12CAA56E1397}"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S"/>
        </a:p>
      </dgm:t>
    </dgm:pt>
    <dgm:pt modelId="{FEC3FBA6-4062-40DD-BADC-F582162CFA56}">
      <dgm:prSet phldrT="[Texto]" custT="1"/>
      <dgm:spPr/>
      <dgm:t>
        <a:bodyPr anchor="b"/>
        <a:lstStyle/>
        <a:p>
          <a:pPr algn="ctr"/>
          <a:r>
            <a:rPr lang="es-ES" sz="1200" b="1" dirty="0" smtClean="0"/>
            <a:t>SANCIONES PARA SERVIDORES PÚBLICOS</a:t>
          </a:r>
          <a:endParaRPr lang="es-ES" sz="1200" b="1" dirty="0"/>
        </a:p>
      </dgm:t>
    </dgm:pt>
    <dgm:pt modelId="{3BB8DB58-23D9-4FF5-93E0-04A3D25EC13E}" type="parTrans" cxnId="{72FAB09F-8D85-4D4D-9C50-E20E87E575E2}">
      <dgm:prSet/>
      <dgm:spPr/>
      <dgm:t>
        <a:bodyPr/>
        <a:lstStyle/>
        <a:p>
          <a:pPr algn="just"/>
          <a:endParaRPr lang="es-ES" sz="1200" b="1"/>
        </a:p>
      </dgm:t>
    </dgm:pt>
    <dgm:pt modelId="{892A331D-5347-4CA5-9CC1-AF4720450006}" type="sibTrans" cxnId="{72FAB09F-8D85-4D4D-9C50-E20E87E575E2}">
      <dgm:prSet/>
      <dgm:spPr/>
      <dgm:t>
        <a:bodyPr/>
        <a:lstStyle/>
        <a:p>
          <a:pPr algn="just"/>
          <a:endParaRPr lang="es-ES" sz="1200" b="1"/>
        </a:p>
      </dgm:t>
    </dgm:pt>
    <dgm:pt modelId="{E5108217-B588-4647-87AC-A9F47C913355}">
      <dgm:prSet phldrT="[Texto]" custT="1"/>
      <dgm:spPr/>
      <dgm:t>
        <a:bodyPr/>
        <a:lstStyle/>
        <a:p>
          <a:pPr algn="just"/>
          <a:r>
            <a:rPr lang="es-MX" sz="1200" b="1" dirty="0" smtClean="0"/>
            <a:t>Suspensión del empleo, cargo o comisión.</a:t>
          </a:r>
          <a:endParaRPr lang="es-ES" sz="1200" b="1" dirty="0"/>
        </a:p>
      </dgm:t>
    </dgm:pt>
    <dgm:pt modelId="{208847DB-EC37-41C5-BBC2-A932F41FBC56}" type="parTrans" cxnId="{C4EA16B2-98ED-44FE-BEA0-4534407ED078}">
      <dgm:prSet/>
      <dgm:spPr/>
      <dgm:t>
        <a:bodyPr/>
        <a:lstStyle/>
        <a:p>
          <a:pPr algn="just"/>
          <a:endParaRPr lang="es-ES" sz="1200" b="1"/>
        </a:p>
      </dgm:t>
    </dgm:pt>
    <dgm:pt modelId="{FA7AB2F8-3258-4B36-A7A1-4DFBA5BD1DAF}" type="sibTrans" cxnId="{C4EA16B2-98ED-44FE-BEA0-4534407ED078}">
      <dgm:prSet/>
      <dgm:spPr/>
      <dgm:t>
        <a:bodyPr/>
        <a:lstStyle/>
        <a:p>
          <a:pPr algn="just"/>
          <a:endParaRPr lang="es-ES" sz="1200" b="1"/>
        </a:p>
      </dgm:t>
    </dgm:pt>
    <dgm:pt modelId="{5713CA04-C35E-4CAB-9F73-8C74AAE83BA1}">
      <dgm:prSet phldrT="[Texto]" custT="1"/>
      <dgm:spPr/>
      <dgm:t>
        <a:bodyPr/>
        <a:lstStyle/>
        <a:p>
          <a:pPr algn="just"/>
          <a:r>
            <a:rPr lang="es-MX" sz="1200" b="1" dirty="0" smtClean="0"/>
            <a:t>Destitución del empleo, cargo o comisión.</a:t>
          </a:r>
          <a:endParaRPr lang="es-ES" sz="1200" b="1" dirty="0"/>
        </a:p>
      </dgm:t>
    </dgm:pt>
    <dgm:pt modelId="{B4A7688C-04C7-45D1-9974-A9B132EEDEDB}" type="parTrans" cxnId="{7966F492-7C27-4C89-B296-2093A4E72B2C}">
      <dgm:prSet/>
      <dgm:spPr/>
      <dgm:t>
        <a:bodyPr/>
        <a:lstStyle/>
        <a:p>
          <a:pPr algn="just"/>
          <a:endParaRPr lang="es-ES" sz="1200" b="1"/>
        </a:p>
      </dgm:t>
    </dgm:pt>
    <dgm:pt modelId="{AF4EF000-5AFC-4889-889E-8DAE26FB31E1}" type="sibTrans" cxnId="{7966F492-7C27-4C89-B296-2093A4E72B2C}">
      <dgm:prSet/>
      <dgm:spPr/>
      <dgm:t>
        <a:bodyPr/>
        <a:lstStyle/>
        <a:p>
          <a:pPr algn="just"/>
          <a:endParaRPr lang="es-ES" sz="1200" b="1"/>
        </a:p>
      </dgm:t>
    </dgm:pt>
    <dgm:pt modelId="{D31363F6-61EC-43B0-89DD-041E3540E8E0}">
      <dgm:prSet phldrT="[Texto]" custT="1"/>
      <dgm:spPr/>
      <dgm:t>
        <a:bodyPr/>
        <a:lstStyle/>
        <a:p>
          <a:pPr algn="just"/>
          <a:r>
            <a:rPr lang="es-MX" sz="1200" b="1" dirty="0" smtClean="0"/>
            <a:t>Sanción económica</a:t>
          </a:r>
          <a:endParaRPr lang="es-ES" sz="1200" b="1" dirty="0"/>
        </a:p>
      </dgm:t>
    </dgm:pt>
    <dgm:pt modelId="{0B097182-49F0-45AB-B317-744748764CF1}" type="parTrans" cxnId="{12306B54-5DE3-4309-B5E9-E2BCAA14A262}">
      <dgm:prSet/>
      <dgm:spPr/>
      <dgm:t>
        <a:bodyPr/>
        <a:lstStyle/>
        <a:p>
          <a:pPr algn="just"/>
          <a:endParaRPr lang="es-ES" sz="1200" b="1"/>
        </a:p>
      </dgm:t>
    </dgm:pt>
    <dgm:pt modelId="{5E917A8D-1493-440E-A56F-EFBE26E98A08}" type="sibTrans" cxnId="{12306B54-5DE3-4309-B5E9-E2BCAA14A262}">
      <dgm:prSet/>
      <dgm:spPr/>
      <dgm:t>
        <a:bodyPr/>
        <a:lstStyle/>
        <a:p>
          <a:pPr algn="just"/>
          <a:endParaRPr lang="es-ES" sz="1200" b="1"/>
        </a:p>
      </dgm:t>
    </dgm:pt>
    <dgm:pt modelId="{3E23172E-0DDC-4852-9442-713F15717302}">
      <dgm:prSet phldrT="[Texto]" custT="1"/>
      <dgm:spPr/>
      <dgm:t>
        <a:bodyPr/>
        <a:lstStyle/>
        <a:p>
          <a:pPr algn="ctr"/>
          <a:r>
            <a:rPr lang="es-ES" sz="1200" b="1" dirty="0" smtClean="0"/>
            <a:t>SANCIONES PARA PARTICULARES</a:t>
          </a:r>
          <a:endParaRPr lang="es-ES" sz="1200" b="1" dirty="0"/>
        </a:p>
      </dgm:t>
    </dgm:pt>
    <dgm:pt modelId="{7522F2C2-AE97-4D16-A142-8CC52D9CBBA1}" type="parTrans" cxnId="{F2C41E3F-F3B0-44B8-A6FD-A0AB0B4F9C4E}">
      <dgm:prSet/>
      <dgm:spPr/>
      <dgm:t>
        <a:bodyPr/>
        <a:lstStyle/>
        <a:p>
          <a:pPr algn="just"/>
          <a:endParaRPr lang="es-ES" sz="1200" b="1"/>
        </a:p>
      </dgm:t>
    </dgm:pt>
    <dgm:pt modelId="{92F7886B-3313-43A7-9115-6703DBF3CEE9}" type="sibTrans" cxnId="{F2C41E3F-F3B0-44B8-A6FD-A0AB0B4F9C4E}">
      <dgm:prSet/>
      <dgm:spPr/>
      <dgm:t>
        <a:bodyPr/>
        <a:lstStyle/>
        <a:p>
          <a:pPr algn="just"/>
          <a:endParaRPr lang="es-ES" sz="1200" b="1"/>
        </a:p>
      </dgm:t>
    </dgm:pt>
    <dgm:pt modelId="{25CABCC8-D8D3-444D-9976-4032BAF987F8}">
      <dgm:prSet phldrT="[Texto]" custT="1"/>
      <dgm:spPr/>
      <dgm:t>
        <a:bodyPr/>
        <a:lstStyle/>
        <a:p>
          <a:pPr algn="just"/>
          <a:r>
            <a:rPr lang="es-ES" sz="1200" b="1" dirty="0" smtClean="0"/>
            <a:t>Sanción económica</a:t>
          </a:r>
        </a:p>
      </dgm:t>
    </dgm:pt>
    <dgm:pt modelId="{F903C75A-0EF8-4A33-BF9A-23FF934B5265}" type="parTrans" cxnId="{9FEB4737-C47C-4C1C-9A7A-E75D72577A11}">
      <dgm:prSet/>
      <dgm:spPr/>
      <dgm:t>
        <a:bodyPr/>
        <a:lstStyle/>
        <a:p>
          <a:pPr algn="just"/>
          <a:endParaRPr lang="es-ES" sz="1200" b="1"/>
        </a:p>
      </dgm:t>
    </dgm:pt>
    <dgm:pt modelId="{182585B7-A0C0-4970-B301-670FF5BF286B}" type="sibTrans" cxnId="{9FEB4737-C47C-4C1C-9A7A-E75D72577A11}">
      <dgm:prSet/>
      <dgm:spPr/>
      <dgm:t>
        <a:bodyPr/>
        <a:lstStyle/>
        <a:p>
          <a:pPr algn="just"/>
          <a:endParaRPr lang="es-ES" sz="1200" b="1"/>
        </a:p>
      </dgm:t>
    </dgm:pt>
    <dgm:pt modelId="{C7550966-E8CA-4F01-94A3-B7DDFC86550D}">
      <dgm:prSet phldrT="[Texto]" custT="1"/>
      <dgm:spPr/>
      <dgm:t>
        <a:bodyPr/>
        <a:lstStyle/>
        <a:p>
          <a:pPr algn="just"/>
          <a:r>
            <a:rPr lang="es-MX" sz="1200" b="1" dirty="0" smtClean="0"/>
            <a:t>Inhabilitación temporal para participar en adquisiciones, arrendamientos, servicios u obras públicas.</a:t>
          </a:r>
          <a:endParaRPr lang="es-ES" sz="1200" b="1" dirty="0"/>
        </a:p>
      </dgm:t>
    </dgm:pt>
    <dgm:pt modelId="{97CB1804-2344-4762-AC10-22F966E58A47}" type="parTrans" cxnId="{DD927CF4-C899-44E6-91FA-43C0A0E1288D}">
      <dgm:prSet/>
      <dgm:spPr/>
      <dgm:t>
        <a:bodyPr/>
        <a:lstStyle/>
        <a:p>
          <a:pPr algn="just"/>
          <a:endParaRPr lang="es-ES" sz="1200" b="1"/>
        </a:p>
      </dgm:t>
    </dgm:pt>
    <dgm:pt modelId="{844FF26F-F5C9-4B34-BADB-2F2A00478D3E}" type="sibTrans" cxnId="{DD927CF4-C899-44E6-91FA-43C0A0E1288D}">
      <dgm:prSet/>
      <dgm:spPr/>
      <dgm:t>
        <a:bodyPr/>
        <a:lstStyle/>
        <a:p>
          <a:pPr algn="just"/>
          <a:endParaRPr lang="es-ES" sz="1200" b="1"/>
        </a:p>
      </dgm:t>
    </dgm:pt>
    <dgm:pt modelId="{2F86CC72-9018-497B-AB41-178DF66847E3}">
      <dgm:prSet phldrT="[Texto]" custT="1"/>
      <dgm:spPr/>
      <dgm:t>
        <a:bodyPr/>
        <a:lstStyle/>
        <a:p>
          <a:pPr algn="just"/>
          <a:r>
            <a:rPr lang="es-MX" sz="1200" b="1" dirty="0" smtClean="0"/>
            <a:t>Indemnización por los daños y perjuicios.</a:t>
          </a:r>
          <a:endParaRPr lang="es-ES" sz="1200" b="1" dirty="0"/>
        </a:p>
      </dgm:t>
    </dgm:pt>
    <dgm:pt modelId="{E2231218-901E-44F2-A518-F95BDACCF16D}" type="parTrans" cxnId="{E17F785F-9286-43A3-AE74-2683DE2A107D}">
      <dgm:prSet/>
      <dgm:spPr/>
      <dgm:t>
        <a:bodyPr/>
        <a:lstStyle/>
        <a:p>
          <a:pPr algn="just"/>
          <a:endParaRPr lang="es-ES" sz="1200" b="1"/>
        </a:p>
      </dgm:t>
    </dgm:pt>
    <dgm:pt modelId="{237867A3-0BB9-4D49-AC67-B69EBA17F79C}" type="sibTrans" cxnId="{E17F785F-9286-43A3-AE74-2683DE2A107D}">
      <dgm:prSet/>
      <dgm:spPr/>
      <dgm:t>
        <a:bodyPr/>
        <a:lstStyle/>
        <a:p>
          <a:pPr algn="just"/>
          <a:endParaRPr lang="es-ES" sz="1200" b="1"/>
        </a:p>
      </dgm:t>
    </dgm:pt>
    <dgm:pt modelId="{1F4BD9D7-1DD2-4C80-BCF7-305E3E7DE44A}">
      <dgm:prSet phldrT="[Texto]" custT="1"/>
      <dgm:spPr/>
      <dgm:t>
        <a:bodyPr/>
        <a:lstStyle/>
        <a:p>
          <a:pPr algn="just"/>
          <a:r>
            <a:rPr lang="es-MX" sz="1200" b="1" dirty="0" smtClean="0"/>
            <a:t>Inhabilitación temporal en el servicio público y para participar en adquisiciones, arrendamientos, servicios u obras públicas.</a:t>
          </a:r>
          <a:endParaRPr lang="es-ES" sz="1200" b="1" dirty="0"/>
        </a:p>
      </dgm:t>
    </dgm:pt>
    <dgm:pt modelId="{1ECC757C-2975-462E-9DC9-B359583C193C}" type="parTrans" cxnId="{40FD4365-F848-42E5-8CC3-D758274C8F83}">
      <dgm:prSet/>
      <dgm:spPr/>
      <dgm:t>
        <a:bodyPr/>
        <a:lstStyle/>
        <a:p>
          <a:pPr algn="just"/>
          <a:endParaRPr lang="es-ES" sz="1200" b="1"/>
        </a:p>
      </dgm:t>
    </dgm:pt>
    <dgm:pt modelId="{AED7FFA7-708B-4063-BB18-1FAC06983897}" type="sibTrans" cxnId="{40FD4365-F848-42E5-8CC3-D758274C8F83}">
      <dgm:prSet/>
      <dgm:spPr/>
      <dgm:t>
        <a:bodyPr/>
        <a:lstStyle/>
        <a:p>
          <a:pPr algn="just"/>
          <a:endParaRPr lang="es-ES" sz="1200" b="1"/>
        </a:p>
      </dgm:t>
    </dgm:pt>
    <dgm:pt modelId="{250B3941-094A-4ECC-A8AD-1657F8EB080C}">
      <dgm:prSet phldrT="[Texto]" custT="1"/>
      <dgm:spPr/>
      <dgm:t>
        <a:bodyPr/>
        <a:lstStyle/>
        <a:p>
          <a:pPr algn="just"/>
          <a:r>
            <a:rPr lang="es-MX" sz="1200" b="1" dirty="0" smtClean="0"/>
            <a:t>La suspensión de actividades (sólo personas morales)</a:t>
          </a:r>
          <a:endParaRPr lang="es-ES" sz="1200" b="1" dirty="0"/>
        </a:p>
      </dgm:t>
    </dgm:pt>
    <dgm:pt modelId="{8C8A90FC-9740-414E-BDFC-43F818C89C85}" type="parTrans" cxnId="{68930545-EBE5-4582-97F9-5B55C120E89D}">
      <dgm:prSet/>
      <dgm:spPr/>
      <dgm:t>
        <a:bodyPr/>
        <a:lstStyle/>
        <a:p>
          <a:pPr algn="just"/>
          <a:endParaRPr lang="es-ES" sz="1200" b="1"/>
        </a:p>
      </dgm:t>
    </dgm:pt>
    <dgm:pt modelId="{E13A745E-B464-49F6-B52C-10DBA2943F46}" type="sibTrans" cxnId="{68930545-EBE5-4582-97F9-5B55C120E89D}">
      <dgm:prSet/>
      <dgm:spPr/>
      <dgm:t>
        <a:bodyPr/>
        <a:lstStyle/>
        <a:p>
          <a:pPr algn="just"/>
          <a:endParaRPr lang="es-ES" sz="1200" b="1"/>
        </a:p>
      </dgm:t>
    </dgm:pt>
    <dgm:pt modelId="{DF5689A0-3D9D-49C0-B3A1-D0DEF3F123A1}">
      <dgm:prSet phldrT="[Texto]" custT="1"/>
      <dgm:spPr/>
      <dgm:t>
        <a:bodyPr/>
        <a:lstStyle/>
        <a:p>
          <a:pPr algn="just"/>
          <a:r>
            <a:rPr lang="es-MX" sz="1200" b="1" dirty="0" smtClean="0"/>
            <a:t>Disolución de la sociedad (sólo personas morales) </a:t>
          </a:r>
          <a:endParaRPr lang="es-ES" sz="1200" b="1" dirty="0"/>
        </a:p>
      </dgm:t>
    </dgm:pt>
    <dgm:pt modelId="{03E9138B-DEF3-4215-8554-232C87E8DC88}" type="parTrans" cxnId="{BB96ECA5-A51B-49B8-B005-79BC6A2AA921}">
      <dgm:prSet/>
      <dgm:spPr/>
      <dgm:t>
        <a:bodyPr/>
        <a:lstStyle/>
        <a:p>
          <a:pPr algn="just"/>
          <a:endParaRPr lang="es-ES" sz="1200" b="1"/>
        </a:p>
      </dgm:t>
    </dgm:pt>
    <dgm:pt modelId="{36D2C08D-80B5-4609-A2BC-1CA6714C266B}" type="sibTrans" cxnId="{BB96ECA5-A51B-49B8-B005-79BC6A2AA921}">
      <dgm:prSet/>
      <dgm:spPr/>
      <dgm:t>
        <a:bodyPr/>
        <a:lstStyle/>
        <a:p>
          <a:pPr algn="just"/>
          <a:endParaRPr lang="es-ES" sz="1200" b="1"/>
        </a:p>
      </dgm:t>
    </dgm:pt>
    <dgm:pt modelId="{357BC21B-6AA0-49FB-9E35-B95834D64A10}" type="pres">
      <dgm:prSet presAssocID="{26C28D83-D247-45D3-9180-12CAA56E1397}" presName="layout" presStyleCnt="0">
        <dgm:presLayoutVars>
          <dgm:chMax/>
          <dgm:chPref/>
          <dgm:dir/>
          <dgm:resizeHandles/>
        </dgm:presLayoutVars>
      </dgm:prSet>
      <dgm:spPr/>
      <dgm:t>
        <a:bodyPr/>
        <a:lstStyle/>
        <a:p>
          <a:endParaRPr lang="es-ES"/>
        </a:p>
      </dgm:t>
    </dgm:pt>
    <dgm:pt modelId="{5B9E7699-AFBD-4749-B09F-45CBB3AD4EC4}" type="pres">
      <dgm:prSet presAssocID="{FEC3FBA6-4062-40DD-BADC-F582162CFA56}" presName="root" presStyleCnt="0">
        <dgm:presLayoutVars>
          <dgm:chMax/>
          <dgm:chPref/>
        </dgm:presLayoutVars>
      </dgm:prSet>
      <dgm:spPr/>
    </dgm:pt>
    <dgm:pt modelId="{FB9B26FD-67BE-4414-BD5E-EFCF2E6E9538}" type="pres">
      <dgm:prSet presAssocID="{FEC3FBA6-4062-40DD-BADC-F582162CFA56}" presName="rootComposite" presStyleCnt="0">
        <dgm:presLayoutVars/>
      </dgm:prSet>
      <dgm:spPr/>
    </dgm:pt>
    <dgm:pt modelId="{4BE1A5B0-A3FD-45A8-B53E-995DE0B81DDB}" type="pres">
      <dgm:prSet presAssocID="{FEC3FBA6-4062-40DD-BADC-F582162CFA56}" presName="ParentAccent" presStyleLbl="alignNode1" presStyleIdx="0" presStyleCnt="2" custFlipVert="1" custScaleY="14894"/>
      <dgm:spPr/>
      <dgm:t>
        <a:bodyPr/>
        <a:lstStyle/>
        <a:p>
          <a:endParaRPr lang="es-ES"/>
        </a:p>
      </dgm:t>
    </dgm:pt>
    <dgm:pt modelId="{ACB5DE75-7FD6-40FF-9083-988B9690C8F8}" type="pres">
      <dgm:prSet presAssocID="{FEC3FBA6-4062-40DD-BADC-F582162CFA56}" presName="ParentSmallAccent" presStyleLbl="fgAcc1" presStyleIdx="0" presStyleCnt="2" custFlipVert="1" custScaleX="24173" custScaleY="23851"/>
      <dgm:spPr/>
    </dgm:pt>
    <dgm:pt modelId="{6F1F5FEE-7C0E-4AD7-9CF6-1514C71C7CB1}" type="pres">
      <dgm:prSet presAssocID="{FEC3FBA6-4062-40DD-BADC-F582162CFA56}" presName="Parent" presStyleLbl="revTx" presStyleIdx="0" presStyleCnt="11">
        <dgm:presLayoutVars>
          <dgm:chMax/>
          <dgm:chPref val="4"/>
          <dgm:bulletEnabled val="1"/>
        </dgm:presLayoutVars>
      </dgm:prSet>
      <dgm:spPr/>
      <dgm:t>
        <a:bodyPr/>
        <a:lstStyle/>
        <a:p>
          <a:endParaRPr lang="es-ES"/>
        </a:p>
      </dgm:t>
    </dgm:pt>
    <dgm:pt modelId="{FDD1B468-C726-4CF8-8593-8BB3FAF3F715}" type="pres">
      <dgm:prSet presAssocID="{FEC3FBA6-4062-40DD-BADC-F582162CFA56}" presName="childShape" presStyleCnt="0">
        <dgm:presLayoutVars>
          <dgm:chMax val="0"/>
          <dgm:chPref val="0"/>
        </dgm:presLayoutVars>
      </dgm:prSet>
      <dgm:spPr/>
    </dgm:pt>
    <dgm:pt modelId="{70F8EA9E-60B3-4533-AB69-4D7FCFCCEB0D}" type="pres">
      <dgm:prSet presAssocID="{E5108217-B588-4647-87AC-A9F47C913355}" presName="childComposite" presStyleCnt="0">
        <dgm:presLayoutVars>
          <dgm:chMax val="0"/>
          <dgm:chPref val="0"/>
        </dgm:presLayoutVars>
      </dgm:prSet>
      <dgm:spPr/>
    </dgm:pt>
    <dgm:pt modelId="{396B8393-60C8-42F5-8AEF-79ACE9DDBC90}" type="pres">
      <dgm:prSet presAssocID="{E5108217-B588-4647-87AC-A9F47C913355}" presName="ChildAccent" presStyleLbl="solidFgAcc1" presStyleIdx="0" presStyleCnt="9"/>
      <dgm:spPr/>
    </dgm:pt>
    <dgm:pt modelId="{5924F992-3122-49F6-94AC-AC1A1229D83F}" type="pres">
      <dgm:prSet presAssocID="{E5108217-B588-4647-87AC-A9F47C913355}" presName="Child" presStyleLbl="revTx" presStyleIdx="1" presStyleCnt="11">
        <dgm:presLayoutVars>
          <dgm:chMax val="0"/>
          <dgm:chPref val="0"/>
          <dgm:bulletEnabled val="1"/>
        </dgm:presLayoutVars>
      </dgm:prSet>
      <dgm:spPr/>
      <dgm:t>
        <a:bodyPr/>
        <a:lstStyle/>
        <a:p>
          <a:endParaRPr lang="es-ES"/>
        </a:p>
      </dgm:t>
    </dgm:pt>
    <dgm:pt modelId="{623F2C67-C688-4B7D-BF61-4208786999E7}" type="pres">
      <dgm:prSet presAssocID="{5713CA04-C35E-4CAB-9F73-8C74AAE83BA1}" presName="childComposite" presStyleCnt="0">
        <dgm:presLayoutVars>
          <dgm:chMax val="0"/>
          <dgm:chPref val="0"/>
        </dgm:presLayoutVars>
      </dgm:prSet>
      <dgm:spPr/>
    </dgm:pt>
    <dgm:pt modelId="{DBAC4AE1-031F-4DD3-BD0F-A2D2928ADA7A}" type="pres">
      <dgm:prSet presAssocID="{5713CA04-C35E-4CAB-9F73-8C74AAE83BA1}" presName="ChildAccent" presStyleLbl="solidFgAcc1" presStyleIdx="1" presStyleCnt="9"/>
      <dgm:spPr/>
    </dgm:pt>
    <dgm:pt modelId="{5EECFE84-044E-4908-B2FD-FEFE516079C4}" type="pres">
      <dgm:prSet presAssocID="{5713CA04-C35E-4CAB-9F73-8C74AAE83BA1}" presName="Child" presStyleLbl="revTx" presStyleIdx="2" presStyleCnt="11">
        <dgm:presLayoutVars>
          <dgm:chMax val="0"/>
          <dgm:chPref val="0"/>
          <dgm:bulletEnabled val="1"/>
        </dgm:presLayoutVars>
      </dgm:prSet>
      <dgm:spPr/>
      <dgm:t>
        <a:bodyPr/>
        <a:lstStyle/>
        <a:p>
          <a:endParaRPr lang="es-ES"/>
        </a:p>
      </dgm:t>
    </dgm:pt>
    <dgm:pt modelId="{CC22C361-3CDB-4827-AFAE-D0C21F7C7180}" type="pres">
      <dgm:prSet presAssocID="{D31363F6-61EC-43B0-89DD-041E3540E8E0}" presName="childComposite" presStyleCnt="0">
        <dgm:presLayoutVars>
          <dgm:chMax val="0"/>
          <dgm:chPref val="0"/>
        </dgm:presLayoutVars>
      </dgm:prSet>
      <dgm:spPr/>
    </dgm:pt>
    <dgm:pt modelId="{DF3746C6-B71B-4AE0-9E37-54A8DF301993}" type="pres">
      <dgm:prSet presAssocID="{D31363F6-61EC-43B0-89DD-041E3540E8E0}" presName="ChildAccent" presStyleLbl="solidFgAcc1" presStyleIdx="2" presStyleCnt="9"/>
      <dgm:spPr/>
    </dgm:pt>
    <dgm:pt modelId="{2DC3CBF3-ECD0-46FD-906C-B7E280D123BA}" type="pres">
      <dgm:prSet presAssocID="{D31363F6-61EC-43B0-89DD-041E3540E8E0}" presName="Child" presStyleLbl="revTx" presStyleIdx="3" presStyleCnt="11">
        <dgm:presLayoutVars>
          <dgm:chMax val="0"/>
          <dgm:chPref val="0"/>
          <dgm:bulletEnabled val="1"/>
        </dgm:presLayoutVars>
      </dgm:prSet>
      <dgm:spPr/>
      <dgm:t>
        <a:bodyPr/>
        <a:lstStyle/>
        <a:p>
          <a:endParaRPr lang="es-ES"/>
        </a:p>
      </dgm:t>
    </dgm:pt>
    <dgm:pt modelId="{E296F832-2825-4B15-B8D0-EB95B1F7434A}" type="pres">
      <dgm:prSet presAssocID="{1F4BD9D7-1DD2-4C80-BCF7-305E3E7DE44A}" presName="childComposite" presStyleCnt="0">
        <dgm:presLayoutVars>
          <dgm:chMax val="0"/>
          <dgm:chPref val="0"/>
        </dgm:presLayoutVars>
      </dgm:prSet>
      <dgm:spPr/>
    </dgm:pt>
    <dgm:pt modelId="{BE698D95-ECEC-457D-BD2D-43CCB8771FA5}" type="pres">
      <dgm:prSet presAssocID="{1F4BD9D7-1DD2-4C80-BCF7-305E3E7DE44A}" presName="ChildAccent" presStyleLbl="solidFgAcc1" presStyleIdx="3" presStyleCnt="9"/>
      <dgm:spPr/>
    </dgm:pt>
    <dgm:pt modelId="{F9301FA8-E679-4739-980F-1943553770A7}" type="pres">
      <dgm:prSet presAssocID="{1F4BD9D7-1DD2-4C80-BCF7-305E3E7DE44A}" presName="Child" presStyleLbl="revTx" presStyleIdx="4" presStyleCnt="11" custLinFactNeighborY="63808">
        <dgm:presLayoutVars>
          <dgm:chMax val="0"/>
          <dgm:chPref val="0"/>
          <dgm:bulletEnabled val="1"/>
        </dgm:presLayoutVars>
      </dgm:prSet>
      <dgm:spPr/>
      <dgm:t>
        <a:bodyPr/>
        <a:lstStyle/>
        <a:p>
          <a:endParaRPr lang="es-ES"/>
        </a:p>
      </dgm:t>
    </dgm:pt>
    <dgm:pt modelId="{88C4EEB3-086E-478F-8AF7-49BE9CB4A417}" type="pres">
      <dgm:prSet presAssocID="{3E23172E-0DDC-4852-9442-713F15717302}" presName="root" presStyleCnt="0">
        <dgm:presLayoutVars>
          <dgm:chMax/>
          <dgm:chPref/>
        </dgm:presLayoutVars>
      </dgm:prSet>
      <dgm:spPr/>
    </dgm:pt>
    <dgm:pt modelId="{DC858105-EFAB-4FBD-89B4-1867DA1DA833}" type="pres">
      <dgm:prSet presAssocID="{3E23172E-0DDC-4852-9442-713F15717302}" presName="rootComposite" presStyleCnt="0">
        <dgm:presLayoutVars/>
      </dgm:prSet>
      <dgm:spPr/>
    </dgm:pt>
    <dgm:pt modelId="{9CB68357-E625-4509-9649-1B9EB633529B}" type="pres">
      <dgm:prSet presAssocID="{3E23172E-0DDC-4852-9442-713F15717302}" presName="ParentAccent" presStyleLbl="alignNode1" presStyleIdx="1" presStyleCnt="2" custFlipVert="1" custScaleY="14894"/>
      <dgm:spPr/>
    </dgm:pt>
    <dgm:pt modelId="{11B00F19-3BD8-4E9B-99F9-4522DF569B80}" type="pres">
      <dgm:prSet presAssocID="{3E23172E-0DDC-4852-9442-713F15717302}" presName="ParentSmallAccent" presStyleLbl="fgAcc1" presStyleIdx="1" presStyleCnt="2" custFlipVert="1" custScaleX="23851" custScaleY="23851"/>
      <dgm:spPr/>
    </dgm:pt>
    <dgm:pt modelId="{F0A60E96-87D8-4079-9246-8C1177C3E825}" type="pres">
      <dgm:prSet presAssocID="{3E23172E-0DDC-4852-9442-713F15717302}" presName="Parent" presStyleLbl="revTx" presStyleIdx="5" presStyleCnt="11">
        <dgm:presLayoutVars>
          <dgm:chMax/>
          <dgm:chPref val="4"/>
          <dgm:bulletEnabled val="1"/>
        </dgm:presLayoutVars>
      </dgm:prSet>
      <dgm:spPr/>
      <dgm:t>
        <a:bodyPr/>
        <a:lstStyle/>
        <a:p>
          <a:endParaRPr lang="es-ES"/>
        </a:p>
      </dgm:t>
    </dgm:pt>
    <dgm:pt modelId="{00DD2F19-CBAA-468F-B33A-87AEEA77CBA2}" type="pres">
      <dgm:prSet presAssocID="{3E23172E-0DDC-4852-9442-713F15717302}" presName="childShape" presStyleCnt="0">
        <dgm:presLayoutVars>
          <dgm:chMax val="0"/>
          <dgm:chPref val="0"/>
        </dgm:presLayoutVars>
      </dgm:prSet>
      <dgm:spPr/>
    </dgm:pt>
    <dgm:pt modelId="{887F1A45-A2C7-40C4-85AA-11947978D61D}" type="pres">
      <dgm:prSet presAssocID="{25CABCC8-D8D3-444D-9976-4032BAF987F8}" presName="childComposite" presStyleCnt="0">
        <dgm:presLayoutVars>
          <dgm:chMax val="0"/>
          <dgm:chPref val="0"/>
        </dgm:presLayoutVars>
      </dgm:prSet>
      <dgm:spPr/>
    </dgm:pt>
    <dgm:pt modelId="{7773D890-7A14-4DF0-AFAF-D8C4C17175EC}" type="pres">
      <dgm:prSet presAssocID="{25CABCC8-D8D3-444D-9976-4032BAF987F8}" presName="ChildAccent" presStyleLbl="solidFgAcc1" presStyleIdx="4" presStyleCnt="9"/>
      <dgm:spPr/>
    </dgm:pt>
    <dgm:pt modelId="{37C24EC5-E178-4A23-AA16-B30AEC480852}" type="pres">
      <dgm:prSet presAssocID="{25CABCC8-D8D3-444D-9976-4032BAF987F8}" presName="Child" presStyleLbl="revTx" presStyleIdx="6" presStyleCnt="11">
        <dgm:presLayoutVars>
          <dgm:chMax val="0"/>
          <dgm:chPref val="0"/>
          <dgm:bulletEnabled val="1"/>
        </dgm:presLayoutVars>
      </dgm:prSet>
      <dgm:spPr/>
      <dgm:t>
        <a:bodyPr/>
        <a:lstStyle/>
        <a:p>
          <a:endParaRPr lang="es-ES"/>
        </a:p>
      </dgm:t>
    </dgm:pt>
    <dgm:pt modelId="{3DC6D3AB-9008-4615-BB5C-6C8178B567D0}" type="pres">
      <dgm:prSet presAssocID="{C7550966-E8CA-4F01-94A3-B7DDFC86550D}" presName="childComposite" presStyleCnt="0">
        <dgm:presLayoutVars>
          <dgm:chMax val="0"/>
          <dgm:chPref val="0"/>
        </dgm:presLayoutVars>
      </dgm:prSet>
      <dgm:spPr/>
    </dgm:pt>
    <dgm:pt modelId="{12B9635A-7E4B-464C-B373-4FAE7235EB25}" type="pres">
      <dgm:prSet presAssocID="{C7550966-E8CA-4F01-94A3-B7DDFC86550D}" presName="ChildAccent" presStyleLbl="solidFgAcc1" presStyleIdx="5" presStyleCnt="9"/>
      <dgm:spPr/>
    </dgm:pt>
    <dgm:pt modelId="{5D9A8C38-0EC6-4957-8362-8BBC6FA08F69}" type="pres">
      <dgm:prSet presAssocID="{C7550966-E8CA-4F01-94A3-B7DDFC86550D}" presName="Child" presStyleLbl="revTx" presStyleIdx="7" presStyleCnt="11">
        <dgm:presLayoutVars>
          <dgm:chMax val="0"/>
          <dgm:chPref val="0"/>
          <dgm:bulletEnabled val="1"/>
        </dgm:presLayoutVars>
      </dgm:prSet>
      <dgm:spPr/>
      <dgm:t>
        <a:bodyPr/>
        <a:lstStyle/>
        <a:p>
          <a:endParaRPr lang="es-ES"/>
        </a:p>
      </dgm:t>
    </dgm:pt>
    <dgm:pt modelId="{1026302E-4DE1-46A4-B0D3-0EA505B00235}" type="pres">
      <dgm:prSet presAssocID="{2F86CC72-9018-497B-AB41-178DF66847E3}" presName="childComposite" presStyleCnt="0">
        <dgm:presLayoutVars>
          <dgm:chMax val="0"/>
          <dgm:chPref val="0"/>
        </dgm:presLayoutVars>
      </dgm:prSet>
      <dgm:spPr/>
    </dgm:pt>
    <dgm:pt modelId="{DD77EE28-DF14-4A61-9F4B-86B1544D4B4D}" type="pres">
      <dgm:prSet presAssocID="{2F86CC72-9018-497B-AB41-178DF66847E3}" presName="ChildAccent" presStyleLbl="solidFgAcc1" presStyleIdx="6" presStyleCnt="9"/>
      <dgm:spPr/>
    </dgm:pt>
    <dgm:pt modelId="{55E2C1D8-31E0-4685-ACDC-C1E8605A2E18}" type="pres">
      <dgm:prSet presAssocID="{2F86CC72-9018-497B-AB41-178DF66847E3}" presName="Child" presStyleLbl="revTx" presStyleIdx="8" presStyleCnt="11">
        <dgm:presLayoutVars>
          <dgm:chMax val="0"/>
          <dgm:chPref val="0"/>
          <dgm:bulletEnabled val="1"/>
        </dgm:presLayoutVars>
      </dgm:prSet>
      <dgm:spPr/>
      <dgm:t>
        <a:bodyPr/>
        <a:lstStyle/>
        <a:p>
          <a:endParaRPr lang="es-ES"/>
        </a:p>
      </dgm:t>
    </dgm:pt>
    <dgm:pt modelId="{1D139966-A0E8-4F8B-9DAF-E5358D5506CC}" type="pres">
      <dgm:prSet presAssocID="{250B3941-094A-4ECC-A8AD-1657F8EB080C}" presName="childComposite" presStyleCnt="0">
        <dgm:presLayoutVars>
          <dgm:chMax val="0"/>
          <dgm:chPref val="0"/>
        </dgm:presLayoutVars>
      </dgm:prSet>
      <dgm:spPr/>
    </dgm:pt>
    <dgm:pt modelId="{EDFEA82E-7990-4AC6-8E8F-C22810B8FD23}" type="pres">
      <dgm:prSet presAssocID="{250B3941-094A-4ECC-A8AD-1657F8EB080C}" presName="ChildAccent" presStyleLbl="solidFgAcc1" presStyleIdx="7" presStyleCnt="9"/>
      <dgm:spPr/>
    </dgm:pt>
    <dgm:pt modelId="{96852BC1-B0D2-4DA8-8BEE-51C2FAACD5A5}" type="pres">
      <dgm:prSet presAssocID="{250B3941-094A-4ECC-A8AD-1657F8EB080C}" presName="Child" presStyleLbl="revTx" presStyleIdx="9" presStyleCnt="11">
        <dgm:presLayoutVars>
          <dgm:chMax val="0"/>
          <dgm:chPref val="0"/>
          <dgm:bulletEnabled val="1"/>
        </dgm:presLayoutVars>
      </dgm:prSet>
      <dgm:spPr/>
      <dgm:t>
        <a:bodyPr/>
        <a:lstStyle/>
        <a:p>
          <a:endParaRPr lang="es-ES"/>
        </a:p>
      </dgm:t>
    </dgm:pt>
    <dgm:pt modelId="{97882D2D-7B07-4F9D-92D4-98D73E506264}" type="pres">
      <dgm:prSet presAssocID="{DF5689A0-3D9D-49C0-B3A1-D0DEF3F123A1}" presName="childComposite" presStyleCnt="0">
        <dgm:presLayoutVars>
          <dgm:chMax val="0"/>
          <dgm:chPref val="0"/>
        </dgm:presLayoutVars>
      </dgm:prSet>
      <dgm:spPr/>
    </dgm:pt>
    <dgm:pt modelId="{C8D21C83-520B-47E5-BA2B-3D29B568FCB4}" type="pres">
      <dgm:prSet presAssocID="{DF5689A0-3D9D-49C0-B3A1-D0DEF3F123A1}" presName="ChildAccent" presStyleLbl="solidFgAcc1" presStyleIdx="8" presStyleCnt="9"/>
      <dgm:spPr/>
    </dgm:pt>
    <dgm:pt modelId="{DD6822D7-647A-4E8C-A2FF-4DAF689A960D}" type="pres">
      <dgm:prSet presAssocID="{DF5689A0-3D9D-49C0-B3A1-D0DEF3F123A1}" presName="Child" presStyleLbl="revTx" presStyleIdx="10" presStyleCnt="11">
        <dgm:presLayoutVars>
          <dgm:chMax val="0"/>
          <dgm:chPref val="0"/>
          <dgm:bulletEnabled val="1"/>
        </dgm:presLayoutVars>
      </dgm:prSet>
      <dgm:spPr/>
      <dgm:t>
        <a:bodyPr/>
        <a:lstStyle/>
        <a:p>
          <a:endParaRPr lang="es-ES"/>
        </a:p>
      </dgm:t>
    </dgm:pt>
  </dgm:ptLst>
  <dgm:cxnLst>
    <dgm:cxn modelId="{F2C41E3F-F3B0-44B8-A6FD-A0AB0B4F9C4E}" srcId="{26C28D83-D247-45D3-9180-12CAA56E1397}" destId="{3E23172E-0DDC-4852-9442-713F15717302}" srcOrd="1" destOrd="0" parTransId="{7522F2C2-AE97-4D16-A142-8CC52D9CBBA1}" sibTransId="{92F7886B-3313-43A7-9115-6703DBF3CEE9}"/>
    <dgm:cxn modelId="{A7538B8C-38AE-42D6-9EB7-15A90BBC43CE}" type="presOf" srcId="{E5108217-B588-4647-87AC-A9F47C913355}" destId="{5924F992-3122-49F6-94AC-AC1A1229D83F}" srcOrd="0" destOrd="0" presId="urn:microsoft.com/office/officeart/2008/layout/SquareAccentList"/>
    <dgm:cxn modelId="{68930545-EBE5-4582-97F9-5B55C120E89D}" srcId="{3E23172E-0DDC-4852-9442-713F15717302}" destId="{250B3941-094A-4ECC-A8AD-1657F8EB080C}" srcOrd="3" destOrd="0" parTransId="{8C8A90FC-9740-414E-BDFC-43F818C89C85}" sibTransId="{E13A745E-B464-49F6-B52C-10DBA2943F46}"/>
    <dgm:cxn modelId="{B643D99F-9C3B-490C-9C26-E8CC3D75ED6B}" type="presOf" srcId="{5713CA04-C35E-4CAB-9F73-8C74AAE83BA1}" destId="{5EECFE84-044E-4908-B2FD-FEFE516079C4}" srcOrd="0" destOrd="0" presId="urn:microsoft.com/office/officeart/2008/layout/SquareAccentList"/>
    <dgm:cxn modelId="{E17F785F-9286-43A3-AE74-2683DE2A107D}" srcId="{3E23172E-0DDC-4852-9442-713F15717302}" destId="{2F86CC72-9018-497B-AB41-178DF66847E3}" srcOrd="2" destOrd="0" parTransId="{E2231218-901E-44F2-A518-F95BDACCF16D}" sibTransId="{237867A3-0BB9-4D49-AC67-B69EBA17F79C}"/>
    <dgm:cxn modelId="{0C2B651F-512B-4F23-B9A0-E7985A11A3AA}" type="presOf" srcId="{D31363F6-61EC-43B0-89DD-041E3540E8E0}" destId="{2DC3CBF3-ECD0-46FD-906C-B7E280D123BA}" srcOrd="0" destOrd="0" presId="urn:microsoft.com/office/officeart/2008/layout/SquareAccentList"/>
    <dgm:cxn modelId="{712DB0AD-5E5A-4F9C-A40E-6AFAEE5EC590}" type="presOf" srcId="{1F4BD9D7-1DD2-4C80-BCF7-305E3E7DE44A}" destId="{F9301FA8-E679-4739-980F-1943553770A7}" srcOrd="0" destOrd="0" presId="urn:microsoft.com/office/officeart/2008/layout/SquareAccentList"/>
    <dgm:cxn modelId="{DD927CF4-C899-44E6-91FA-43C0A0E1288D}" srcId="{3E23172E-0DDC-4852-9442-713F15717302}" destId="{C7550966-E8CA-4F01-94A3-B7DDFC86550D}" srcOrd="1" destOrd="0" parTransId="{97CB1804-2344-4762-AC10-22F966E58A47}" sibTransId="{844FF26F-F5C9-4B34-BADB-2F2A00478D3E}"/>
    <dgm:cxn modelId="{BB96ECA5-A51B-49B8-B005-79BC6A2AA921}" srcId="{3E23172E-0DDC-4852-9442-713F15717302}" destId="{DF5689A0-3D9D-49C0-B3A1-D0DEF3F123A1}" srcOrd="4" destOrd="0" parTransId="{03E9138B-DEF3-4215-8554-232C87E8DC88}" sibTransId="{36D2C08D-80B5-4609-A2BC-1CA6714C266B}"/>
    <dgm:cxn modelId="{72FAB09F-8D85-4D4D-9C50-E20E87E575E2}" srcId="{26C28D83-D247-45D3-9180-12CAA56E1397}" destId="{FEC3FBA6-4062-40DD-BADC-F582162CFA56}" srcOrd="0" destOrd="0" parTransId="{3BB8DB58-23D9-4FF5-93E0-04A3D25EC13E}" sibTransId="{892A331D-5347-4CA5-9CC1-AF4720450006}"/>
    <dgm:cxn modelId="{E92F25C6-99D2-4006-8290-711B128002B3}" type="presOf" srcId="{FEC3FBA6-4062-40DD-BADC-F582162CFA56}" destId="{6F1F5FEE-7C0E-4AD7-9CF6-1514C71C7CB1}" srcOrd="0" destOrd="0" presId="urn:microsoft.com/office/officeart/2008/layout/SquareAccentList"/>
    <dgm:cxn modelId="{9FEB4737-C47C-4C1C-9A7A-E75D72577A11}" srcId="{3E23172E-0DDC-4852-9442-713F15717302}" destId="{25CABCC8-D8D3-444D-9976-4032BAF987F8}" srcOrd="0" destOrd="0" parTransId="{F903C75A-0EF8-4A33-BF9A-23FF934B5265}" sibTransId="{182585B7-A0C0-4970-B301-670FF5BF286B}"/>
    <dgm:cxn modelId="{12306B54-5DE3-4309-B5E9-E2BCAA14A262}" srcId="{FEC3FBA6-4062-40DD-BADC-F582162CFA56}" destId="{D31363F6-61EC-43B0-89DD-041E3540E8E0}" srcOrd="2" destOrd="0" parTransId="{0B097182-49F0-45AB-B317-744748764CF1}" sibTransId="{5E917A8D-1493-440E-A56F-EFBE26E98A08}"/>
    <dgm:cxn modelId="{1463E2F4-6ABB-498F-B18D-DEE29218AC4A}" type="presOf" srcId="{DF5689A0-3D9D-49C0-B3A1-D0DEF3F123A1}" destId="{DD6822D7-647A-4E8C-A2FF-4DAF689A960D}" srcOrd="0" destOrd="0" presId="urn:microsoft.com/office/officeart/2008/layout/SquareAccentList"/>
    <dgm:cxn modelId="{C4EA16B2-98ED-44FE-BEA0-4534407ED078}" srcId="{FEC3FBA6-4062-40DD-BADC-F582162CFA56}" destId="{E5108217-B588-4647-87AC-A9F47C913355}" srcOrd="0" destOrd="0" parTransId="{208847DB-EC37-41C5-BBC2-A932F41FBC56}" sibTransId="{FA7AB2F8-3258-4B36-A7A1-4DFBA5BD1DAF}"/>
    <dgm:cxn modelId="{072D5B99-CAD5-4186-B6A3-7CE2C9CCF01A}" type="presOf" srcId="{2F86CC72-9018-497B-AB41-178DF66847E3}" destId="{55E2C1D8-31E0-4685-ACDC-C1E8605A2E18}" srcOrd="0" destOrd="0" presId="urn:microsoft.com/office/officeart/2008/layout/SquareAccentList"/>
    <dgm:cxn modelId="{03A167A2-E815-469A-A4CD-CB776CAD67C5}" type="presOf" srcId="{C7550966-E8CA-4F01-94A3-B7DDFC86550D}" destId="{5D9A8C38-0EC6-4957-8362-8BBC6FA08F69}" srcOrd="0" destOrd="0" presId="urn:microsoft.com/office/officeart/2008/layout/SquareAccentList"/>
    <dgm:cxn modelId="{3DE67B86-3F74-4EC8-8978-F2C1E6544EC4}" type="presOf" srcId="{3E23172E-0DDC-4852-9442-713F15717302}" destId="{F0A60E96-87D8-4079-9246-8C1177C3E825}" srcOrd="0" destOrd="0" presId="urn:microsoft.com/office/officeart/2008/layout/SquareAccentList"/>
    <dgm:cxn modelId="{110995AD-8D92-4747-A860-20E907CD5EFD}" type="presOf" srcId="{250B3941-094A-4ECC-A8AD-1657F8EB080C}" destId="{96852BC1-B0D2-4DA8-8BEE-51C2FAACD5A5}" srcOrd="0" destOrd="0" presId="urn:microsoft.com/office/officeart/2008/layout/SquareAccentList"/>
    <dgm:cxn modelId="{4675423D-43E6-4EFC-AA10-2F539DEB7D50}" type="presOf" srcId="{26C28D83-D247-45D3-9180-12CAA56E1397}" destId="{357BC21B-6AA0-49FB-9E35-B95834D64A10}" srcOrd="0" destOrd="0" presId="urn:microsoft.com/office/officeart/2008/layout/SquareAccentList"/>
    <dgm:cxn modelId="{40FD4365-F848-42E5-8CC3-D758274C8F83}" srcId="{FEC3FBA6-4062-40DD-BADC-F582162CFA56}" destId="{1F4BD9D7-1DD2-4C80-BCF7-305E3E7DE44A}" srcOrd="3" destOrd="0" parTransId="{1ECC757C-2975-462E-9DC9-B359583C193C}" sibTransId="{AED7FFA7-708B-4063-BB18-1FAC06983897}"/>
    <dgm:cxn modelId="{7966F492-7C27-4C89-B296-2093A4E72B2C}" srcId="{FEC3FBA6-4062-40DD-BADC-F582162CFA56}" destId="{5713CA04-C35E-4CAB-9F73-8C74AAE83BA1}" srcOrd="1" destOrd="0" parTransId="{B4A7688C-04C7-45D1-9974-A9B132EEDEDB}" sibTransId="{AF4EF000-5AFC-4889-889E-8DAE26FB31E1}"/>
    <dgm:cxn modelId="{682936FF-C6AD-4621-9074-A89E5AAA1404}" type="presOf" srcId="{25CABCC8-D8D3-444D-9976-4032BAF987F8}" destId="{37C24EC5-E178-4A23-AA16-B30AEC480852}" srcOrd="0" destOrd="0" presId="urn:microsoft.com/office/officeart/2008/layout/SquareAccentList"/>
    <dgm:cxn modelId="{7D6F6803-B8C4-48FD-97D0-EAD50977D096}" type="presParOf" srcId="{357BC21B-6AA0-49FB-9E35-B95834D64A10}" destId="{5B9E7699-AFBD-4749-B09F-45CBB3AD4EC4}" srcOrd="0" destOrd="0" presId="urn:microsoft.com/office/officeart/2008/layout/SquareAccentList"/>
    <dgm:cxn modelId="{00D2A7EE-F595-4350-8170-BA45C84651C6}" type="presParOf" srcId="{5B9E7699-AFBD-4749-B09F-45CBB3AD4EC4}" destId="{FB9B26FD-67BE-4414-BD5E-EFCF2E6E9538}" srcOrd="0" destOrd="0" presId="urn:microsoft.com/office/officeart/2008/layout/SquareAccentList"/>
    <dgm:cxn modelId="{4C438E56-A6C8-42DA-925F-C803A5126DA1}" type="presParOf" srcId="{FB9B26FD-67BE-4414-BD5E-EFCF2E6E9538}" destId="{4BE1A5B0-A3FD-45A8-B53E-995DE0B81DDB}" srcOrd="0" destOrd="0" presId="urn:microsoft.com/office/officeart/2008/layout/SquareAccentList"/>
    <dgm:cxn modelId="{FCAB6AF3-3456-4E96-89BC-D26D59AEDDC2}" type="presParOf" srcId="{FB9B26FD-67BE-4414-BD5E-EFCF2E6E9538}" destId="{ACB5DE75-7FD6-40FF-9083-988B9690C8F8}" srcOrd="1" destOrd="0" presId="urn:microsoft.com/office/officeart/2008/layout/SquareAccentList"/>
    <dgm:cxn modelId="{BDB26DAC-FA15-4411-9396-A418F0166061}" type="presParOf" srcId="{FB9B26FD-67BE-4414-BD5E-EFCF2E6E9538}" destId="{6F1F5FEE-7C0E-4AD7-9CF6-1514C71C7CB1}" srcOrd="2" destOrd="0" presId="urn:microsoft.com/office/officeart/2008/layout/SquareAccentList"/>
    <dgm:cxn modelId="{6E0FE867-246D-4192-967D-FAEFFE8ECEC1}" type="presParOf" srcId="{5B9E7699-AFBD-4749-B09F-45CBB3AD4EC4}" destId="{FDD1B468-C726-4CF8-8593-8BB3FAF3F715}" srcOrd="1" destOrd="0" presId="urn:microsoft.com/office/officeart/2008/layout/SquareAccentList"/>
    <dgm:cxn modelId="{54088CAE-E6F6-4399-AF12-B4933789B536}" type="presParOf" srcId="{FDD1B468-C726-4CF8-8593-8BB3FAF3F715}" destId="{70F8EA9E-60B3-4533-AB69-4D7FCFCCEB0D}" srcOrd="0" destOrd="0" presId="urn:microsoft.com/office/officeart/2008/layout/SquareAccentList"/>
    <dgm:cxn modelId="{DFB6EDAC-8051-4FB4-A9E5-99F9A06E5AF2}" type="presParOf" srcId="{70F8EA9E-60B3-4533-AB69-4D7FCFCCEB0D}" destId="{396B8393-60C8-42F5-8AEF-79ACE9DDBC90}" srcOrd="0" destOrd="0" presId="urn:microsoft.com/office/officeart/2008/layout/SquareAccentList"/>
    <dgm:cxn modelId="{BF775AD1-DBFF-4FDB-A642-3683DF42A0DD}" type="presParOf" srcId="{70F8EA9E-60B3-4533-AB69-4D7FCFCCEB0D}" destId="{5924F992-3122-49F6-94AC-AC1A1229D83F}" srcOrd="1" destOrd="0" presId="urn:microsoft.com/office/officeart/2008/layout/SquareAccentList"/>
    <dgm:cxn modelId="{5985B0B0-97D4-45AF-A700-0F0529EB3F42}" type="presParOf" srcId="{FDD1B468-C726-4CF8-8593-8BB3FAF3F715}" destId="{623F2C67-C688-4B7D-BF61-4208786999E7}" srcOrd="1" destOrd="0" presId="urn:microsoft.com/office/officeart/2008/layout/SquareAccentList"/>
    <dgm:cxn modelId="{C35E118A-18AB-4236-83B0-86215EF5BE20}" type="presParOf" srcId="{623F2C67-C688-4B7D-BF61-4208786999E7}" destId="{DBAC4AE1-031F-4DD3-BD0F-A2D2928ADA7A}" srcOrd="0" destOrd="0" presId="urn:microsoft.com/office/officeart/2008/layout/SquareAccentList"/>
    <dgm:cxn modelId="{C6B3ED7B-9D2E-45A9-8C2A-ED33EDD0C3C7}" type="presParOf" srcId="{623F2C67-C688-4B7D-BF61-4208786999E7}" destId="{5EECFE84-044E-4908-B2FD-FEFE516079C4}" srcOrd="1" destOrd="0" presId="urn:microsoft.com/office/officeart/2008/layout/SquareAccentList"/>
    <dgm:cxn modelId="{4E2BBE70-D877-4C2D-A57E-C360CD6165A7}" type="presParOf" srcId="{FDD1B468-C726-4CF8-8593-8BB3FAF3F715}" destId="{CC22C361-3CDB-4827-AFAE-D0C21F7C7180}" srcOrd="2" destOrd="0" presId="urn:microsoft.com/office/officeart/2008/layout/SquareAccentList"/>
    <dgm:cxn modelId="{B0C2AC87-98CC-47BD-8FF0-74959CC4DDA4}" type="presParOf" srcId="{CC22C361-3CDB-4827-AFAE-D0C21F7C7180}" destId="{DF3746C6-B71B-4AE0-9E37-54A8DF301993}" srcOrd="0" destOrd="0" presId="urn:microsoft.com/office/officeart/2008/layout/SquareAccentList"/>
    <dgm:cxn modelId="{3C1271E5-83E7-4FD1-8F0B-081D80162E75}" type="presParOf" srcId="{CC22C361-3CDB-4827-AFAE-D0C21F7C7180}" destId="{2DC3CBF3-ECD0-46FD-906C-B7E280D123BA}" srcOrd="1" destOrd="0" presId="urn:microsoft.com/office/officeart/2008/layout/SquareAccentList"/>
    <dgm:cxn modelId="{89451921-A44F-47E6-9845-0B41B77FA39A}" type="presParOf" srcId="{FDD1B468-C726-4CF8-8593-8BB3FAF3F715}" destId="{E296F832-2825-4B15-B8D0-EB95B1F7434A}" srcOrd="3" destOrd="0" presId="urn:microsoft.com/office/officeart/2008/layout/SquareAccentList"/>
    <dgm:cxn modelId="{35A9F1FB-C3D7-462A-97BA-E8DCE96CE880}" type="presParOf" srcId="{E296F832-2825-4B15-B8D0-EB95B1F7434A}" destId="{BE698D95-ECEC-457D-BD2D-43CCB8771FA5}" srcOrd="0" destOrd="0" presId="urn:microsoft.com/office/officeart/2008/layout/SquareAccentList"/>
    <dgm:cxn modelId="{371F19E1-28D3-4612-B31E-D1779877C35D}" type="presParOf" srcId="{E296F832-2825-4B15-B8D0-EB95B1F7434A}" destId="{F9301FA8-E679-4739-980F-1943553770A7}" srcOrd="1" destOrd="0" presId="urn:microsoft.com/office/officeart/2008/layout/SquareAccentList"/>
    <dgm:cxn modelId="{CE89B87D-C40A-4545-BE77-847B1B0623CE}" type="presParOf" srcId="{357BC21B-6AA0-49FB-9E35-B95834D64A10}" destId="{88C4EEB3-086E-478F-8AF7-49BE9CB4A417}" srcOrd="1" destOrd="0" presId="urn:microsoft.com/office/officeart/2008/layout/SquareAccentList"/>
    <dgm:cxn modelId="{4830308B-7D73-4592-A48C-EC814B80B33D}" type="presParOf" srcId="{88C4EEB3-086E-478F-8AF7-49BE9CB4A417}" destId="{DC858105-EFAB-4FBD-89B4-1867DA1DA833}" srcOrd="0" destOrd="0" presId="urn:microsoft.com/office/officeart/2008/layout/SquareAccentList"/>
    <dgm:cxn modelId="{ABF3D5D0-64CA-41E2-9843-4030D1AC6475}" type="presParOf" srcId="{DC858105-EFAB-4FBD-89B4-1867DA1DA833}" destId="{9CB68357-E625-4509-9649-1B9EB633529B}" srcOrd="0" destOrd="0" presId="urn:microsoft.com/office/officeart/2008/layout/SquareAccentList"/>
    <dgm:cxn modelId="{882B2743-B4FF-4A74-917F-A860EBD44F45}" type="presParOf" srcId="{DC858105-EFAB-4FBD-89B4-1867DA1DA833}" destId="{11B00F19-3BD8-4E9B-99F9-4522DF569B80}" srcOrd="1" destOrd="0" presId="urn:microsoft.com/office/officeart/2008/layout/SquareAccentList"/>
    <dgm:cxn modelId="{63A37F02-2544-463D-8D9D-C6B23C7E9707}" type="presParOf" srcId="{DC858105-EFAB-4FBD-89B4-1867DA1DA833}" destId="{F0A60E96-87D8-4079-9246-8C1177C3E825}" srcOrd="2" destOrd="0" presId="urn:microsoft.com/office/officeart/2008/layout/SquareAccentList"/>
    <dgm:cxn modelId="{4113B025-6923-42FB-BC15-C4096CA9396B}" type="presParOf" srcId="{88C4EEB3-086E-478F-8AF7-49BE9CB4A417}" destId="{00DD2F19-CBAA-468F-B33A-87AEEA77CBA2}" srcOrd="1" destOrd="0" presId="urn:microsoft.com/office/officeart/2008/layout/SquareAccentList"/>
    <dgm:cxn modelId="{DC49E41F-6F0C-40E0-A7DE-D78D53BA2169}" type="presParOf" srcId="{00DD2F19-CBAA-468F-B33A-87AEEA77CBA2}" destId="{887F1A45-A2C7-40C4-85AA-11947978D61D}" srcOrd="0" destOrd="0" presId="urn:microsoft.com/office/officeart/2008/layout/SquareAccentList"/>
    <dgm:cxn modelId="{3DD64363-16BC-4B96-A307-EA9EF6C6492F}" type="presParOf" srcId="{887F1A45-A2C7-40C4-85AA-11947978D61D}" destId="{7773D890-7A14-4DF0-AFAF-D8C4C17175EC}" srcOrd="0" destOrd="0" presId="urn:microsoft.com/office/officeart/2008/layout/SquareAccentList"/>
    <dgm:cxn modelId="{4D34912D-65B4-4978-92C7-F1DDDF8B1CDC}" type="presParOf" srcId="{887F1A45-A2C7-40C4-85AA-11947978D61D}" destId="{37C24EC5-E178-4A23-AA16-B30AEC480852}" srcOrd="1" destOrd="0" presId="urn:microsoft.com/office/officeart/2008/layout/SquareAccentList"/>
    <dgm:cxn modelId="{3449F5E7-508A-4073-9C34-50BF22FE6027}" type="presParOf" srcId="{00DD2F19-CBAA-468F-B33A-87AEEA77CBA2}" destId="{3DC6D3AB-9008-4615-BB5C-6C8178B567D0}" srcOrd="1" destOrd="0" presId="urn:microsoft.com/office/officeart/2008/layout/SquareAccentList"/>
    <dgm:cxn modelId="{1376D1BA-C9BE-43FB-96FF-1B3B4C1A6759}" type="presParOf" srcId="{3DC6D3AB-9008-4615-BB5C-6C8178B567D0}" destId="{12B9635A-7E4B-464C-B373-4FAE7235EB25}" srcOrd="0" destOrd="0" presId="urn:microsoft.com/office/officeart/2008/layout/SquareAccentList"/>
    <dgm:cxn modelId="{604F56E1-6B25-4142-8263-B81A0D0D262B}" type="presParOf" srcId="{3DC6D3AB-9008-4615-BB5C-6C8178B567D0}" destId="{5D9A8C38-0EC6-4957-8362-8BBC6FA08F69}" srcOrd="1" destOrd="0" presId="urn:microsoft.com/office/officeart/2008/layout/SquareAccentList"/>
    <dgm:cxn modelId="{A0B9C8B6-0CA7-4AE1-AC8D-655341FB84A1}" type="presParOf" srcId="{00DD2F19-CBAA-468F-B33A-87AEEA77CBA2}" destId="{1026302E-4DE1-46A4-B0D3-0EA505B00235}" srcOrd="2" destOrd="0" presId="urn:microsoft.com/office/officeart/2008/layout/SquareAccentList"/>
    <dgm:cxn modelId="{C6D9BF8D-229C-46F3-A45D-8A5273E979D0}" type="presParOf" srcId="{1026302E-4DE1-46A4-B0D3-0EA505B00235}" destId="{DD77EE28-DF14-4A61-9F4B-86B1544D4B4D}" srcOrd="0" destOrd="0" presId="urn:microsoft.com/office/officeart/2008/layout/SquareAccentList"/>
    <dgm:cxn modelId="{6BCF7F9D-FD9F-4EE0-B8AA-C15931155594}" type="presParOf" srcId="{1026302E-4DE1-46A4-B0D3-0EA505B00235}" destId="{55E2C1D8-31E0-4685-ACDC-C1E8605A2E18}" srcOrd="1" destOrd="0" presId="urn:microsoft.com/office/officeart/2008/layout/SquareAccentList"/>
    <dgm:cxn modelId="{557F9714-9B70-4D55-8719-9EB4D1C9D9FB}" type="presParOf" srcId="{00DD2F19-CBAA-468F-B33A-87AEEA77CBA2}" destId="{1D139966-A0E8-4F8B-9DAF-E5358D5506CC}" srcOrd="3" destOrd="0" presId="urn:microsoft.com/office/officeart/2008/layout/SquareAccentList"/>
    <dgm:cxn modelId="{9D1226DC-F45E-418B-A858-127FC6E639E0}" type="presParOf" srcId="{1D139966-A0E8-4F8B-9DAF-E5358D5506CC}" destId="{EDFEA82E-7990-4AC6-8E8F-C22810B8FD23}" srcOrd="0" destOrd="0" presId="urn:microsoft.com/office/officeart/2008/layout/SquareAccentList"/>
    <dgm:cxn modelId="{8AC6D5A6-7D81-4888-BCEC-783507060C16}" type="presParOf" srcId="{1D139966-A0E8-4F8B-9DAF-E5358D5506CC}" destId="{96852BC1-B0D2-4DA8-8BEE-51C2FAACD5A5}" srcOrd="1" destOrd="0" presId="urn:microsoft.com/office/officeart/2008/layout/SquareAccentList"/>
    <dgm:cxn modelId="{6FAEB458-C5B6-4DB1-AF98-0D732F516576}" type="presParOf" srcId="{00DD2F19-CBAA-468F-B33A-87AEEA77CBA2}" destId="{97882D2D-7B07-4F9D-92D4-98D73E506264}" srcOrd="4" destOrd="0" presId="urn:microsoft.com/office/officeart/2008/layout/SquareAccentList"/>
    <dgm:cxn modelId="{2CB61162-8C25-4FF7-A443-0D46422724E9}" type="presParOf" srcId="{97882D2D-7B07-4F9D-92D4-98D73E506264}" destId="{C8D21C83-520B-47E5-BA2B-3D29B568FCB4}" srcOrd="0" destOrd="0" presId="urn:microsoft.com/office/officeart/2008/layout/SquareAccentList"/>
    <dgm:cxn modelId="{B725526A-1293-4A0E-9ECE-F3A92E2D588A}" type="presParOf" srcId="{97882D2D-7B07-4F9D-92D4-98D73E506264}" destId="{DD6822D7-647A-4E8C-A2FF-4DAF689A960D}"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9A2898B9-4EB6-4488-8C36-6FDACECE0B2A}"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s-ES"/>
        </a:p>
      </dgm:t>
    </dgm:pt>
    <dgm:pt modelId="{0C38E2FD-DF2D-4AD0-9F65-1395958F3EB9}">
      <dgm:prSet phldrT="[Texto]" custT="1"/>
      <dgm:spPr/>
      <dgm:t>
        <a:bodyPr/>
        <a:lstStyle/>
        <a:p>
          <a:pPr algn="ctr"/>
          <a:r>
            <a:rPr lang="es-ES" sz="2000" b="1" dirty="0" smtClean="0"/>
            <a:t>RECURSO DE INCONFORMIDAD</a:t>
          </a:r>
          <a:endParaRPr lang="es-ES" sz="2000" b="1" dirty="0"/>
        </a:p>
      </dgm:t>
    </dgm:pt>
    <dgm:pt modelId="{1582143A-2FAE-478D-8BCC-79F6EBB65271}" type="parTrans" cxnId="{7497BE27-428A-4C84-9707-1C512085473D}">
      <dgm:prSet/>
      <dgm:spPr/>
      <dgm:t>
        <a:bodyPr/>
        <a:lstStyle/>
        <a:p>
          <a:endParaRPr lang="es-ES"/>
        </a:p>
      </dgm:t>
    </dgm:pt>
    <dgm:pt modelId="{CBB49CD9-7E0E-498E-AAF0-2ED62CF7F67F}" type="sibTrans" cxnId="{7497BE27-428A-4C84-9707-1C512085473D}">
      <dgm:prSet/>
      <dgm:spPr/>
      <dgm:t>
        <a:bodyPr/>
        <a:lstStyle/>
        <a:p>
          <a:endParaRPr lang="es-ES"/>
        </a:p>
      </dgm:t>
    </dgm:pt>
    <dgm:pt modelId="{CD2DBC1D-536B-4640-A6CF-5B8885FD066A}">
      <dgm:prSet custT="1"/>
      <dgm:spPr/>
      <dgm:t>
        <a:bodyPr/>
        <a:lstStyle/>
        <a:p>
          <a:pPr algn="ctr"/>
          <a:r>
            <a:rPr lang="es-ES" sz="2000" b="1" dirty="0" smtClean="0"/>
            <a:t>JUICIO DE AMPARO DIRECTO</a:t>
          </a:r>
          <a:endParaRPr lang="es-ES" sz="2000" b="1" dirty="0"/>
        </a:p>
      </dgm:t>
    </dgm:pt>
    <dgm:pt modelId="{477AB57D-9577-45C6-BD5F-AC3F1D6A5168}" type="parTrans" cxnId="{95B77005-8E1E-4F13-A7D4-F354313828AE}">
      <dgm:prSet/>
      <dgm:spPr/>
      <dgm:t>
        <a:bodyPr/>
        <a:lstStyle/>
        <a:p>
          <a:endParaRPr lang="es-ES"/>
        </a:p>
      </dgm:t>
    </dgm:pt>
    <dgm:pt modelId="{26CDEB8F-2F6A-4997-8856-360622843CC1}" type="sibTrans" cxnId="{95B77005-8E1E-4F13-A7D4-F354313828AE}">
      <dgm:prSet/>
      <dgm:spPr/>
      <dgm:t>
        <a:bodyPr/>
        <a:lstStyle/>
        <a:p>
          <a:endParaRPr lang="es-ES"/>
        </a:p>
      </dgm:t>
    </dgm:pt>
    <dgm:pt modelId="{F95444FF-C39E-415D-8495-76B5D389CFC9}">
      <dgm:prSet phldrT="[Texto]" custT="1"/>
      <dgm:spPr/>
      <dgm:t>
        <a:bodyPr/>
        <a:lstStyle/>
        <a:p>
          <a:pPr algn="ctr"/>
          <a:r>
            <a:rPr lang="es-ES" sz="2000" b="1" dirty="0" smtClean="0"/>
            <a:t>RECURSO DE RECLAMACIÓN</a:t>
          </a:r>
          <a:endParaRPr lang="es-ES" sz="2000" dirty="0"/>
        </a:p>
      </dgm:t>
    </dgm:pt>
    <dgm:pt modelId="{DD3AF879-EBE3-4B48-A0C8-E644528D1F9B}" type="parTrans" cxnId="{BE0A34E7-872C-4B35-9101-1D8203143C20}">
      <dgm:prSet/>
      <dgm:spPr/>
      <dgm:t>
        <a:bodyPr/>
        <a:lstStyle/>
        <a:p>
          <a:endParaRPr lang="es-ES"/>
        </a:p>
      </dgm:t>
    </dgm:pt>
    <dgm:pt modelId="{BAD60E37-BB6F-43EE-9FEE-6B58B819058F}" type="sibTrans" cxnId="{BE0A34E7-872C-4B35-9101-1D8203143C20}">
      <dgm:prSet/>
      <dgm:spPr/>
      <dgm:t>
        <a:bodyPr/>
        <a:lstStyle/>
        <a:p>
          <a:endParaRPr lang="es-ES"/>
        </a:p>
      </dgm:t>
    </dgm:pt>
    <dgm:pt modelId="{CE17B4F6-E347-4CEB-A29C-7F7B6956CE44}">
      <dgm:prSet phldrT="[Texto]" custT="1"/>
      <dgm:spPr/>
      <dgm:t>
        <a:bodyPr/>
        <a:lstStyle/>
        <a:p>
          <a:pPr algn="ctr"/>
          <a:r>
            <a:rPr lang="es-ES" sz="2000" b="1" dirty="0" smtClean="0"/>
            <a:t>RECURSO DE APELACIÓN</a:t>
          </a:r>
          <a:endParaRPr lang="es-ES" sz="2000" dirty="0"/>
        </a:p>
      </dgm:t>
    </dgm:pt>
    <dgm:pt modelId="{49C9D0CB-E6A1-47B9-9AD6-2F045E915FB6}" type="parTrans" cxnId="{2CC3930E-9486-481E-832D-C4D4CB2205A3}">
      <dgm:prSet/>
      <dgm:spPr/>
      <dgm:t>
        <a:bodyPr/>
        <a:lstStyle/>
        <a:p>
          <a:endParaRPr lang="es-ES"/>
        </a:p>
      </dgm:t>
    </dgm:pt>
    <dgm:pt modelId="{4380C30D-60C0-4839-BDDC-C6D0480EBF6A}" type="sibTrans" cxnId="{2CC3930E-9486-481E-832D-C4D4CB2205A3}">
      <dgm:prSet/>
      <dgm:spPr/>
      <dgm:t>
        <a:bodyPr/>
        <a:lstStyle/>
        <a:p>
          <a:endParaRPr lang="es-ES"/>
        </a:p>
      </dgm:t>
    </dgm:pt>
    <dgm:pt modelId="{7DA7A1ED-D6F3-4ECE-943D-A8A84D67CF9C}">
      <dgm:prSet custT="1"/>
      <dgm:spPr/>
      <dgm:t>
        <a:bodyPr/>
        <a:lstStyle/>
        <a:p>
          <a:pPr algn="ctr"/>
          <a:r>
            <a:rPr lang="es-ES" sz="2000" b="1" dirty="0" smtClean="0"/>
            <a:t>RECURSO DE REVISIÓN</a:t>
          </a:r>
          <a:endParaRPr lang="es-ES" sz="2000" b="1" dirty="0"/>
        </a:p>
      </dgm:t>
    </dgm:pt>
    <dgm:pt modelId="{5EC3FDA0-DDC4-4F57-A57F-EB901885DB01}" type="sibTrans" cxnId="{29574F23-44DF-44F5-A527-8FDEBD26C3C0}">
      <dgm:prSet/>
      <dgm:spPr/>
      <dgm:t>
        <a:bodyPr/>
        <a:lstStyle/>
        <a:p>
          <a:endParaRPr lang="es-ES"/>
        </a:p>
      </dgm:t>
    </dgm:pt>
    <dgm:pt modelId="{D03C9992-7A2E-4624-99CC-ED77CD68BF85}" type="parTrans" cxnId="{29574F23-44DF-44F5-A527-8FDEBD26C3C0}">
      <dgm:prSet/>
      <dgm:spPr/>
      <dgm:t>
        <a:bodyPr/>
        <a:lstStyle/>
        <a:p>
          <a:endParaRPr lang="es-ES"/>
        </a:p>
      </dgm:t>
    </dgm:pt>
    <dgm:pt modelId="{F51325A2-F8D4-4015-8EEB-8EF830B6899C}" type="pres">
      <dgm:prSet presAssocID="{9A2898B9-4EB6-4488-8C36-6FDACECE0B2A}" presName="diagram" presStyleCnt="0">
        <dgm:presLayoutVars>
          <dgm:dir/>
          <dgm:resizeHandles val="exact"/>
        </dgm:presLayoutVars>
      </dgm:prSet>
      <dgm:spPr/>
      <dgm:t>
        <a:bodyPr/>
        <a:lstStyle/>
        <a:p>
          <a:endParaRPr lang="es-MX"/>
        </a:p>
      </dgm:t>
    </dgm:pt>
    <dgm:pt modelId="{BA0AF9F6-955C-4937-8D56-198720D1A171}" type="pres">
      <dgm:prSet presAssocID="{0C38E2FD-DF2D-4AD0-9F65-1395958F3EB9}" presName="node" presStyleLbl="node1" presStyleIdx="0" presStyleCnt="5">
        <dgm:presLayoutVars>
          <dgm:bulletEnabled val="1"/>
        </dgm:presLayoutVars>
      </dgm:prSet>
      <dgm:spPr/>
      <dgm:t>
        <a:bodyPr/>
        <a:lstStyle/>
        <a:p>
          <a:endParaRPr lang="es-MX"/>
        </a:p>
      </dgm:t>
    </dgm:pt>
    <dgm:pt modelId="{50824B64-DDA1-49CD-840A-21464607E2BA}" type="pres">
      <dgm:prSet presAssocID="{CBB49CD9-7E0E-498E-AAF0-2ED62CF7F67F}" presName="sibTrans" presStyleCnt="0"/>
      <dgm:spPr/>
    </dgm:pt>
    <dgm:pt modelId="{5917A8A8-5998-4547-822B-BEC62D54494E}" type="pres">
      <dgm:prSet presAssocID="{F95444FF-C39E-415D-8495-76B5D389CFC9}" presName="node" presStyleLbl="node1" presStyleIdx="1" presStyleCnt="5">
        <dgm:presLayoutVars>
          <dgm:bulletEnabled val="1"/>
        </dgm:presLayoutVars>
      </dgm:prSet>
      <dgm:spPr/>
      <dgm:t>
        <a:bodyPr/>
        <a:lstStyle/>
        <a:p>
          <a:endParaRPr lang="es-MX"/>
        </a:p>
      </dgm:t>
    </dgm:pt>
    <dgm:pt modelId="{ADE4F708-67F7-4812-80CF-32CC748C7A21}" type="pres">
      <dgm:prSet presAssocID="{BAD60E37-BB6F-43EE-9FEE-6B58B819058F}" presName="sibTrans" presStyleCnt="0"/>
      <dgm:spPr/>
    </dgm:pt>
    <dgm:pt modelId="{7658846C-3618-4A79-AA1D-621FB852492B}" type="pres">
      <dgm:prSet presAssocID="{CE17B4F6-E347-4CEB-A29C-7F7B6956CE44}" presName="node" presStyleLbl="node1" presStyleIdx="2" presStyleCnt="5">
        <dgm:presLayoutVars>
          <dgm:bulletEnabled val="1"/>
        </dgm:presLayoutVars>
      </dgm:prSet>
      <dgm:spPr/>
      <dgm:t>
        <a:bodyPr/>
        <a:lstStyle/>
        <a:p>
          <a:endParaRPr lang="es-MX"/>
        </a:p>
      </dgm:t>
    </dgm:pt>
    <dgm:pt modelId="{B5A0E015-4264-4FE9-B852-9ACD742314A6}" type="pres">
      <dgm:prSet presAssocID="{4380C30D-60C0-4839-BDDC-C6D0480EBF6A}" presName="sibTrans" presStyleCnt="0"/>
      <dgm:spPr/>
    </dgm:pt>
    <dgm:pt modelId="{AD62A777-C490-4BF9-AD5D-A6CF6D7D4755}" type="pres">
      <dgm:prSet presAssocID="{7DA7A1ED-D6F3-4ECE-943D-A8A84D67CF9C}" presName="node" presStyleLbl="node1" presStyleIdx="3" presStyleCnt="5">
        <dgm:presLayoutVars>
          <dgm:bulletEnabled val="1"/>
        </dgm:presLayoutVars>
      </dgm:prSet>
      <dgm:spPr/>
      <dgm:t>
        <a:bodyPr/>
        <a:lstStyle/>
        <a:p>
          <a:endParaRPr lang="es-MX"/>
        </a:p>
      </dgm:t>
    </dgm:pt>
    <dgm:pt modelId="{BDFB722C-B931-4FB5-901B-D38B0342EB68}" type="pres">
      <dgm:prSet presAssocID="{5EC3FDA0-DDC4-4F57-A57F-EB901885DB01}" presName="sibTrans" presStyleCnt="0"/>
      <dgm:spPr/>
    </dgm:pt>
    <dgm:pt modelId="{CB2FE11D-4262-47AD-A8DE-97C3DB3CE7A1}" type="pres">
      <dgm:prSet presAssocID="{CD2DBC1D-536B-4640-A6CF-5B8885FD066A}" presName="node" presStyleLbl="node1" presStyleIdx="4" presStyleCnt="5">
        <dgm:presLayoutVars>
          <dgm:bulletEnabled val="1"/>
        </dgm:presLayoutVars>
      </dgm:prSet>
      <dgm:spPr/>
      <dgm:t>
        <a:bodyPr/>
        <a:lstStyle/>
        <a:p>
          <a:endParaRPr lang="es-MX"/>
        </a:p>
      </dgm:t>
    </dgm:pt>
  </dgm:ptLst>
  <dgm:cxnLst>
    <dgm:cxn modelId="{95B77005-8E1E-4F13-A7D4-F354313828AE}" srcId="{9A2898B9-4EB6-4488-8C36-6FDACECE0B2A}" destId="{CD2DBC1D-536B-4640-A6CF-5B8885FD066A}" srcOrd="4" destOrd="0" parTransId="{477AB57D-9577-45C6-BD5F-AC3F1D6A5168}" sibTransId="{26CDEB8F-2F6A-4997-8856-360622843CC1}"/>
    <dgm:cxn modelId="{B641595D-C29C-4C8A-94C3-31B9A72C229C}" type="presOf" srcId="{CE17B4F6-E347-4CEB-A29C-7F7B6956CE44}" destId="{7658846C-3618-4A79-AA1D-621FB852492B}" srcOrd="0" destOrd="0" presId="urn:microsoft.com/office/officeart/2005/8/layout/default"/>
    <dgm:cxn modelId="{0E22FD9A-6655-487F-8495-5D2C7C26B29F}" type="presOf" srcId="{0C38E2FD-DF2D-4AD0-9F65-1395958F3EB9}" destId="{BA0AF9F6-955C-4937-8D56-198720D1A171}" srcOrd="0" destOrd="0" presId="urn:microsoft.com/office/officeart/2005/8/layout/default"/>
    <dgm:cxn modelId="{2CC3930E-9486-481E-832D-C4D4CB2205A3}" srcId="{9A2898B9-4EB6-4488-8C36-6FDACECE0B2A}" destId="{CE17B4F6-E347-4CEB-A29C-7F7B6956CE44}" srcOrd="2" destOrd="0" parTransId="{49C9D0CB-E6A1-47B9-9AD6-2F045E915FB6}" sibTransId="{4380C30D-60C0-4839-BDDC-C6D0480EBF6A}"/>
    <dgm:cxn modelId="{BE0A34E7-872C-4B35-9101-1D8203143C20}" srcId="{9A2898B9-4EB6-4488-8C36-6FDACECE0B2A}" destId="{F95444FF-C39E-415D-8495-76B5D389CFC9}" srcOrd="1" destOrd="0" parTransId="{DD3AF879-EBE3-4B48-A0C8-E644528D1F9B}" sibTransId="{BAD60E37-BB6F-43EE-9FEE-6B58B819058F}"/>
    <dgm:cxn modelId="{7497BE27-428A-4C84-9707-1C512085473D}" srcId="{9A2898B9-4EB6-4488-8C36-6FDACECE0B2A}" destId="{0C38E2FD-DF2D-4AD0-9F65-1395958F3EB9}" srcOrd="0" destOrd="0" parTransId="{1582143A-2FAE-478D-8BCC-79F6EBB65271}" sibTransId="{CBB49CD9-7E0E-498E-AAF0-2ED62CF7F67F}"/>
    <dgm:cxn modelId="{29574F23-44DF-44F5-A527-8FDEBD26C3C0}" srcId="{9A2898B9-4EB6-4488-8C36-6FDACECE0B2A}" destId="{7DA7A1ED-D6F3-4ECE-943D-A8A84D67CF9C}" srcOrd="3" destOrd="0" parTransId="{D03C9992-7A2E-4624-99CC-ED77CD68BF85}" sibTransId="{5EC3FDA0-DDC4-4F57-A57F-EB901885DB01}"/>
    <dgm:cxn modelId="{DDDB10B2-F38E-4573-B302-8B95BDBD866B}" type="presOf" srcId="{F95444FF-C39E-415D-8495-76B5D389CFC9}" destId="{5917A8A8-5998-4547-822B-BEC62D54494E}" srcOrd="0" destOrd="0" presId="urn:microsoft.com/office/officeart/2005/8/layout/default"/>
    <dgm:cxn modelId="{A1D7DA7B-77B9-45E6-860F-2672745B4416}" type="presOf" srcId="{9A2898B9-4EB6-4488-8C36-6FDACECE0B2A}" destId="{F51325A2-F8D4-4015-8EEB-8EF830B6899C}" srcOrd="0" destOrd="0" presId="urn:microsoft.com/office/officeart/2005/8/layout/default"/>
    <dgm:cxn modelId="{77324471-F0C1-4F8B-837E-49159723EC0E}" type="presOf" srcId="{7DA7A1ED-D6F3-4ECE-943D-A8A84D67CF9C}" destId="{AD62A777-C490-4BF9-AD5D-A6CF6D7D4755}" srcOrd="0" destOrd="0" presId="urn:microsoft.com/office/officeart/2005/8/layout/default"/>
    <dgm:cxn modelId="{88921298-D37C-456E-9CF6-96B3557BAB08}" type="presOf" srcId="{CD2DBC1D-536B-4640-A6CF-5B8885FD066A}" destId="{CB2FE11D-4262-47AD-A8DE-97C3DB3CE7A1}" srcOrd="0" destOrd="0" presId="urn:microsoft.com/office/officeart/2005/8/layout/default"/>
    <dgm:cxn modelId="{99FA9A2E-CB28-402C-9399-63A7284D2D17}" type="presParOf" srcId="{F51325A2-F8D4-4015-8EEB-8EF830B6899C}" destId="{BA0AF9F6-955C-4937-8D56-198720D1A171}" srcOrd="0" destOrd="0" presId="urn:microsoft.com/office/officeart/2005/8/layout/default"/>
    <dgm:cxn modelId="{086C941C-124A-4684-A6EE-2FB08649257E}" type="presParOf" srcId="{F51325A2-F8D4-4015-8EEB-8EF830B6899C}" destId="{50824B64-DDA1-49CD-840A-21464607E2BA}" srcOrd="1" destOrd="0" presId="urn:microsoft.com/office/officeart/2005/8/layout/default"/>
    <dgm:cxn modelId="{190C29CB-38B1-4AC7-A065-9C101F66E993}" type="presParOf" srcId="{F51325A2-F8D4-4015-8EEB-8EF830B6899C}" destId="{5917A8A8-5998-4547-822B-BEC62D54494E}" srcOrd="2" destOrd="0" presId="urn:microsoft.com/office/officeart/2005/8/layout/default"/>
    <dgm:cxn modelId="{1452C0F1-FE4A-4F22-9E96-62C512CDA33D}" type="presParOf" srcId="{F51325A2-F8D4-4015-8EEB-8EF830B6899C}" destId="{ADE4F708-67F7-4812-80CF-32CC748C7A21}" srcOrd="3" destOrd="0" presId="urn:microsoft.com/office/officeart/2005/8/layout/default"/>
    <dgm:cxn modelId="{5362DF1E-796B-430D-AAF1-B10B4EB968CF}" type="presParOf" srcId="{F51325A2-F8D4-4015-8EEB-8EF830B6899C}" destId="{7658846C-3618-4A79-AA1D-621FB852492B}" srcOrd="4" destOrd="0" presId="urn:microsoft.com/office/officeart/2005/8/layout/default"/>
    <dgm:cxn modelId="{BA744715-BC14-487D-B864-FDEBB58996E0}" type="presParOf" srcId="{F51325A2-F8D4-4015-8EEB-8EF830B6899C}" destId="{B5A0E015-4264-4FE9-B852-9ACD742314A6}" srcOrd="5" destOrd="0" presId="urn:microsoft.com/office/officeart/2005/8/layout/default"/>
    <dgm:cxn modelId="{556FA0B0-9D76-4991-B5EB-957723203236}" type="presParOf" srcId="{F51325A2-F8D4-4015-8EEB-8EF830B6899C}" destId="{AD62A777-C490-4BF9-AD5D-A6CF6D7D4755}" srcOrd="6" destOrd="0" presId="urn:microsoft.com/office/officeart/2005/8/layout/default"/>
    <dgm:cxn modelId="{93A70EB5-0026-482C-AF5F-539BC4BD70D1}" type="presParOf" srcId="{F51325A2-F8D4-4015-8EEB-8EF830B6899C}" destId="{BDFB722C-B931-4FB5-901B-D38B0342EB68}" srcOrd="7" destOrd="0" presId="urn:microsoft.com/office/officeart/2005/8/layout/default"/>
    <dgm:cxn modelId="{FA4685BB-4BF6-4BD0-9748-B0D999699549}" type="presParOf" srcId="{F51325A2-F8D4-4015-8EEB-8EF830B6899C}" destId="{CB2FE11D-4262-47AD-A8DE-97C3DB3CE7A1}" srcOrd="8" destOrd="0" presId="urn:microsoft.com/office/officeart/2005/8/layout/defaul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BE9622A7-B258-46A1-8B88-AB96CF701D83}"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s-MX"/>
        </a:p>
      </dgm:t>
    </dgm:pt>
    <dgm:pt modelId="{283239FE-9A1B-43B2-B8DE-4D0B9B1DFB29}">
      <dgm:prSet phldrT="[Texto]" custT="1"/>
      <dgm:spPr/>
      <dgm:t>
        <a:bodyPr/>
        <a:lstStyle/>
        <a:p>
          <a:pPr algn="just"/>
          <a:r>
            <a:rPr lang="es-MX" sz="2800" b="1" dirty="0" smtClean="0"/>
            <a:t>1.- SE ELIMINAN PRINCIPIOS DE ANUALIDAD Y POSTERIORIDAD</a:t>
          </a:r>
          <a:endParaRPr lang="es-MX" sz="2800" dirty="0"/>
        </a:p>
      </dgm:t>
    </dgm:pt>
    <dgm:pt modelId="{847C65D3-A74F-4769-8A9C-B18EC5820301}" type="parTrans" cxnId="{89AC4ACB-E09A-45D4-BE48-246886BEDA53}">
      <dgm:prSet/>
      <dgm:spPr/>
      <dgm:t>
        <a:bodyPr/>
        <a:lstStyle/>
        <a:p>
          <a:endParaRPr lang="es-MX"/>
        </a:p>
      </dgm:t>
    </dgm:pt>
    <dgm:pt modelId="{08B0FFE8-1827-415D-BF5C-B1ABE11919AA}" type="sibTrans" cxnId="{89AC4ACB-E09A-45D4-BE48-246886BEDA53}">
      <dgm:prSet/>
      <dgm:spPr/>
      <dgm:t>
        <a:bodyPr/>
        <a:lstStyle/>
        <a:p>
          <a:endParaRPr lang="es-MX"/>
        </a:p>
      </dgm:t>
    </dgm:pt>
    <dgm:pt modelId="{AE26EE90-5B37-4FC3-B681-34CD3B9BB84C}">
      <dgm:prSet phldrT="[Texto]" custT="1"/>
      <dgm:spPr/>
      <dgm:t>
        <a:bodyPr/>
        <a:lstStyle/>
        <a:p>
          <a:pPr algn="just"/>
          <a:r>
            <a:rPr lang="es-MX" sz="2800" b="1" smtClean="0"/>
            <a:t>AUDITORÍAS DURANTE EL EJERCICIO EN CURSO</a:t>
          </a:r>
          <a:endParaRPr lang="es-MX" sz="2800" b="1" dirty="0"/>
        </a:p>
      </dgm:t>
    </dgm:pt>
    <dgm:pt modelId="{36823251-083C-4AAE-AC51-ADAB3829DC2A}" type="parTrans" cxnId="{860CD9B9-55BB-4A0F-BEC8-B86C3A098AD8}">
      <dgm:prSet/>
      <dgm:spPr/>
      <dgm:t>
        <a:bodyPr/>
        <a:lstStyle/>
        <a:p>
          <a:endParaRPr lang="es-MX"/>
        </a:p>
      </dgm:t>
    </dgm:pt>
    <dgm:pt modelId="{145D23E5-3F82-4A39-A547-A18384010C0A}" type="sibTrans" cxnId="{860CD9B9-55BB-4A0F-BEC8-B86C3A098AD8}">
      <dgm:prSet/>
      <dgm:spPr/>
      <dgm:t>
        <a:bodyPr/>
        <a:lstStyle/>
        <a:p>
          <a:endParaRPr lang="es-MX"/>
        </a:p>
      </dgm:t>
    </dgm:pt>
    <dgm:pt modelId="{81461951-537B-4742-8FE8-2B6528838F1B}">
      <dgm:prSet phldrT="[Texto]" custT="1"/>
      <dgm:spPr/>
      <dgm:t>
        <a:bodyPr/>
        <a:lstStyle/>
        <a:p>
          <a:pPr algn="just"/>
          <a:r>
            <a:rPr lang="es-MX" sz="2800" b="1" smtClean="0"/>
            <a:t>AUDITORÍAS SOBRE ACTOS IRREGULARES COMETIDOS EN EJERCICIOS ANTERIORES</a:t>
          </a:r>
          <a:endParaRPr lang="es-MX" sz="2800" b="1" dirty="0"/>
        </a:p>
      </dgm:t>
    </dgm:pt>
    <dgm:pt modelId="{0C525AA1-6FCF-4D6E-ACBD-521C6F89897B}" type="parTrans" cxnId="{C7E24964-0E4D-40EC-8E9C-B37AF6076415}">
      <dgm:prSet/>
      <dgm:spPr/>
      <dgm:t>
        <a:bodyPr/>
        <a:lstStyle/>
        <a:p>
          <a:endParaRPr lang="es-MX"/>
        </a:p>
      </dgm:t>
    </dgm:pt>
    <dgm:pt modelId="{89FA950D-E2F9-4C8C-A3ED-81B3A05D6A56}" type="sibTrans" cxnId="{C7E24964-0E4D-40EC-8E9C-B37AF6076415}">
      <dgm:prSet/>
      <dgm:spPr/>
      <dgm:t>
        <a:bodyPr/>
        <a:lstStyle/>
        <a:p>
          <a:endParaRPr lang="es-MX"/>
        </a:p>
      </dgm:t>
    </dgm:pt>
    <dgm:pt modelId="{4991DAAB-1F47-45A9-8274-447E67CA9253}" type="pres">
      <dgm:prSet presAssocID="{BE9622A7-B258-46A1-8B88-AB96CF701D83}" presName="linear" presStyleCnt="0">
        <dgm:presLayoutVars>
          <dgm:dir/>
          <dgm:animLvl val="lvl"/>
          <dgm:resizeHandles val="exact"/>
        </dgm:presLayoutVars>
      </dgm:prSet>
      <dgm:spPr/>
      <dgm:t>
        <a:bodyPr/>
        <a:lstStyle/>
        <a:p>
          <a:endParaRPr lang="es-MX"/>
        </a:p>
      </dgm:t>
    </dgm:pt>
    <dgm:pt modelId="{1AA1197A-F84F-4F44-8C83-D8C4797AD860}" type="pres">
      <dgm:prSet presAssocID="{283239FE-9A1B-43B2-B8DE-4D0B9B1DFB29}" presName="parentLin" presStyleCnt="0"/>
      <dgm:spPr/>
      <dgm:t>
        <a:bodyPr/>
        <a:lstStyle/>
        <a:p>
          <a:endParaRPr lang="es-MX"/>
        </a:p>
      </dgm:t>
    </dgm:pt>
    <dgm:pt modelId="{41D0A2A5-F854-424C-9D62-DD8EB872426C}" type="pres">
      <dgm:prSet presAssocID="{283239FE-9A1B-43B2-B8DE-4D0B9B1DFB29}" presName="parentLeftMargin" presStyleLbl="node1" presStyleIdx="0" presStyleCnt="1"/>
      <dgm:spPr/>
      <dgm:t>
        <a:bodyPr/>
        <a:lstStyle/>
        <a:p>
          <a:endParaRPr lang="es-MX"/>
        </a:p>
      </dgm:t>
    </dgm:pt>
    <dgm:pt modelId="{F59929D9-3C7B-4433-99EF-CD8277076255}" type="pres">
      <dgm:prSet presAssocID="{283239FE-9A1B-43B2-B8DE-4D0B9B1DFB29}" presName="parentText" presStyleLbl="node1" presStyleIdx="0" presStyleCnt="1" custScaleX="138095" custLinFactNeighborX="-15260" custLinFactNeighborY="-28406">
        <dgm:presLayoutVars>
          <dgm:chMax val="0"/>
          <dgm:bulletEnabled val="1"/>
        </dgm:presLayoutVars>
      </dgm:prSet>
      <dgm:spPr/>
      <dgm:t>
        <a:bodyPr/>
        <a:lstStyle/>
        <a:p>
          <a:endParaRPr lang="es-MX"/>
        </a:p>
      </dgm:t>
    </dgm:pt>
    <dgm:pt modelId="{2759A5A5-9485-49AF-AB3A-E78E0D4F4356}" type="pres">
      <dgm:prSet presAssocID="{283239FE-9A1B-43B2-B8DE-4D0B9B1DFB29}" presName="negativeSpace" presStyleCnt="0"/>
      <dgm:spPr/>
      <dgm:t>
        <a:bodyPr/>
        <a:lstStyle/>
        <a:p>
          <a:endParaRPr lang="es-MX"/>
        </a:p>
      </dgm:t>
    </dgm:pt>
    <dgm:pt modelId="{81365131-1077-45A7-94AE-65F5C50CA66B}" type="pres">
      <dgm:prSet presAssocID="{283239FE-9A1B-43B2-B8DE-4D0B9B1DFB29}" presName="childText" presStyleLbl="conFgAcc1" presStyleIdx="0" presStyleCnt="1" custScaleY="108601">
        <dgm:presLayoutVars>
          <dgm:bulletEnabled val="1"/>
        </dgm:presLayoutVars>
      </dgm:prSet>
      <dgm:spPr/>
      <dgm:t>
        <a:bodyPr/>
        <a:lstStyle/>
        <a:p>
          <a:endParaRPr lang="es-MX"/>
        </a:p>
      </dgm:t>
    </dgm:pt>
  </dgm:ptLst>
  <dgm:cxnLst>
    <dgm:cxn modelId="{89AC4ACB-E09A-45D4-BE48-246886BEDA53}" srcId="{BE9622A7-B258-46A1-8B88-AB96CF701D83}" destId="{283239FE-9A1B-43B2-B8DE-4D0B9B1DFB29}" srcOrd="0" destOrd="0" parTransId="{847C65D3-A74F-4769-8A9C-B18EC5820301}" sibTransId="{08B0FFE8-1827-415D-BF5C-B1ABE11919AA}"/>
    <dgm:cxn modelId="{1BD492C7-E538-4958-8507-0A06F893D05B}" type="presOf" srcId="{BE9622A7-B258-46A1-8B88-AB96CF701D83}" destId="{4991DAAB-1F47-45A9-8274-447E67CA9253}" srcOrd="0" destOrd="0" presId="urn:microsoft.com/office/officeart/2005/8/layout/list1"/>
    <dgm:cxn modelId="{66D429E9-3F8A-4852-94D9-A646BC7C51D1}" type="presOf" srcId="{283239FE-9A1B-43B2-B8DE-4D0B9B1DFB29}" destId="{41D0A2A5-F854-424C-9D62-DD8EB872426C}" srcOrd="0" destOrd="0" presId="urn:microsoft.com/office/officeart/2005/8/layout/list1"/>
    <dgm:cxn modelId="{58D2E8C4-3494-4727-82A4-DE4D49CC405D}" type="presOf" srcId="{283239FE-9A1B-43B2-B8DE-4D0B9B1DFB29}" destId="{F59929D9-3C7B-4433-99EF-CD8277076255}" srcOrd="1" destOrd="0" presId="urn:microsoft.com/office/officeart/2005/8/layout/list1"/>
    <dgm:cxn modelId="{DCA88F30-FEF8-469C-ACC7-754E79AE949B}" type="presOf" srcId="{AE26EE90-5B37-4FC3-B681-34CD3B9BB84C}" destId="{81365131-1077-45A7-94AE-65F5C50CA66B}" srcOrd="0" destOrd="0" presId="urn:microsoft.com/office/officeart/2005/8/layout/list1"/>
    <dgm:cxn modelId="{860CD9B9-55BB-4A0F-BEC8-B86C3A098AD8}" srcId="{283239FE-9A1B-43B2-B8DE-4D0B9B1DFB29}" destId="{AE26EE90-5B37-4FC3-B681-34CD3B9BB84C}" srcOrd="0" destOrd="0" parTransId="{36823251-083C-4AAE-AC51-ADAB3829DC2A}" sibTransId="{145D23E5-3F82-4A39-A547-A18384010C0A}"/>
    <dgm:cxn modelId="{D7D9B672-1274-4F37-800B-40E27BA1AF22}" type="presOf" srcId="{81461951-537B-4742-8FE8-2B6528838F1B}" destId="{81365131-1077-45A7-94AE-65F5C50CA66B}" srcOrd="0" destOrd="1" presId="urn:microsoft.com/office/officeart/2005/8/layout/list1"/>
    <dgm:cxn modelId="{C7E24964-0E4D-40EC-8E9C-B37AF6076415}" srcId="{283239FE-9A1B-43B2-B8DE-4D0B9B1DFB29}" destId="{81461951-537B-4742-8FE8-2B6528838F1B}" srcOrd="1" destOrd="0" parTransId="{0C525AA1-6FCF-4D6E-ACBD-521C6F89897B}" sibTransId="{89FA950D-E2F9-4C8C-A3ED-81B3A05D6A56}"/>
    <dgm:cxn modelId="{7CA8B18B-4A3A-4597-BAF9-512C73D45CC7}" type="presParOf" srcId="{4991DAAB-1F47-45A9-8274-447E67CA9253}" destId="{1AA1197A-F84F-4F44-8C83-D8C4797AD860}" srcOrd="0" destOrd="0" presId="urn:microsoft.com/office/officeart/2005/8/layout/list1"/>
    <dgm:cxn modelId="{B962FD19-FB60-47D3-ADC1-B6006E17231A}" type="presParOf" srcId="{1AA1197A-F84F-4F44-8C83-D8C4797AD860}" destId="{41D0A2A5-F854-424C-9D62-DD8EB872426C}" srcOrd="0" destOrd="0" presId="urn:microsoft.com/office/officeart/2005/8/layout/list1"/>
    <dgm:cxn modelId="{EDA394DF-E3E3-4C74-AD41-266C02135F71}" type="presParOf" srcId="{1AA1197A-F84F-4F44-8C83-D8C4797AD860}" destId="{F59929D9-3C7B-4433-99EF-CD8277076255}" srcOrd="1" destOrd="0" presId="urn:microsoft.com/office/officeart/2005/8/layout/list1"/>
    <dgm:cxn modelId="{148F6F35-6B90-46B6-A44C-013CD9140054}" type="presParOf" srcId="{4991DAAB-1F47-45A9-8274-447E67CA9253}" destId="{2759A5A5-9485-49AF-AB3A-E78E0D4F4356}" srcOrd="1" destOrd="0" presId="urn:microsoft.com/office/officeart/2005/8/layout/list1"/>
    <dgm:cxn modelId="{45671B66-977C-4E4F-855B-0878E66FD4AB}" type="presParOf" srcId="{4991DAAB-1F47-45A9-8274-447E67CA9253}" destId="{81365131-1077-45A7-94AE-65F5C50CA66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0C20B8DB-170E-48D4-94C7-04B1D74F4E37}" type="doc">
      <dgm:prSet loTypeId="urn:microsoft.com/office/officeart/2005/8/layout/lProcess3" loCatId="process" qsTypeId="urn:microsoft.com/office/officeart/2005/8/quickstyle/3d1" qsCatId="3D" csTypeId="urn:microsoft.com/office/officeart/2005/8/colors/colorful2" csCatId="colorful" phldr="1"/>
      <dgm:spPr/>
      <dgm:t>
        <a:bodyPr/>
        <a:lstStyle/>
        <a:p>
          <a:endParaRPr lang="es-MX"/>
        </a:p>
      </dgm:t>
    </dgm:pt>
    <dgm:pt modelId="{44E55C5D-C9C5-4BD4-864E-66D74DF23CC4}">
      <dgm:prSet phldrT="[Texto]" custT="1"/>
      <dgm:spPr/>
      <dgm:t>
        <a:bodyPr vert="horz"/>
        <a:lstStyle/>
        <a:p>
          <a:pPr algn="ctr">
            <a:lnSpc>
              <a:spcPct val="100000"/>
            </a:lnSpc>
            <a:spcAft>
              <a:spcPts val="0"/>
            </a:spcAft>
          </a:pPr>
          <a:r>
            <a:rPr lang="es-MX" sz="2000" b="1" dirty="0" smtClean="0"/>
            <a:t>DENUNCIAS</a:t>
          </a:r>
          <a:endParaRPr lang="es-MX" sz="2000" b="1" dirty="0"/>
        </a:p>
      </dgm:t>
    </dgm:pt>
    <dgm:pt modelId="{F3050EC6-882E-431B-BFA4-D4CDC867170F}" type="parTrans" cxnId="{67CE6DD1-7886-4D6D-B81E-BF1024DBA7D1}">
      <dgm:prSet/>
      <dgm:spPr/>
      <dgm:t>
        <a:bodyPr/>
        <a:lstStyle/>
        <a:p>
          <a:endParaRPr lang="es-MX"/>
        </a:p>
      </dgm:t>
    </dgm:pt>
    <dgm:pt modelId="{7B605B6A-1712-4097-AD5B-870A73F1FC05}" type="sibTrans" cxnId="{67CE6DD1-7886-4D6D-B81E-BF1024DBA7D1}">
      <dgm:prSet/>
      <dgm:spPr/>
      <dgm:t>
        <a:bodyPr/>
        <a:lstStyle/>
        <a:p>
          <a:endParaRPr lang="es-MX"/>
        </a:p>
      </dgm:t>
    </dgm:pt>
    <dgm:pt modelId="{86A6B69B-68CC-4783-8495-8A6BAA53EB10}">
      <dgm:prSet phldrT="[Texto]" custT="1"/>
      <dgm:spPr/>
      <dgm:t>
        <a:bodyPr vert="horz"/>
        <a:lstStyle/>
        <a:p>
          <a:pPr algn="ctr">
            <a:lnSpc>
              <a:spcPct val="100000"/>
            </a:lnSpc>
            <a:spcAft>
              <a:spcPts val="0"/>
            </a:spcAft>
          </a:pPr>
          <a:r>
            <a:rPr lang="es-MX" sz="2000" b="1" dirty="0" smtClean="0"/>
            <a:t>SUPUESTOS DE LA LFRCF</a:t>
          </a:r>
          <a:endParaRPr lang="es-MX" sz="2000" b="1" dirty="0"/>
        </a:p>
      </dgm:t>
    </dgm:pt>
    <dgm:pt modelId="{5B1BBF6B-4D4D-430B-A320-ACBFD7DF01D6}" type="parTrans" cxnId="{81A49CC1-1CA6-4BDB-9368-6A9FE0068AD1}">
      <dgm:prSet/>
      <dgm:spPr/>
      <dgm:t>
        <a:bodyPr/>
        <a:lstStyle/>
        <a:p>
          <a:endParaRPr lang="es-MX"/>
        </a:p>
      </dgm:t>
    </dgm:pt>
    <dgm:pt modelId="{9A4E88F6-F262-4C06-B87D-380D1BAE4DC4}" type="sibTrans" cxnId="{81A49CC1-1CA6-4BDB-9368-6A9FE0068AD1}">
      <dgm:prSet/>
      <dgm:spPr/>
      <dgm:t>
        <a:bodyPr/>
        <a:lstStyle/>
        <a:p>
          <a:endParaRPr lang="es-MX"/>
        </a:p>
      </dgm:t>
    </dgm:pt>
    <dgm:pt modelId="{EE178AAB-9B8F-45EA-8F22-3AB867EED3B5}">
      <dgm:prSet phldrT="[Texto]" custT="1"/>
      <dgm:spPr/>
      <dgm:t>
        <a:bodyPr vert="horz"/>
        <a:lstStyle/>
        <a:p>
          <a:pPr algn="ctr">
            <a:lnSpc>
              <a:spcPct val="100000"/>
            </a:lnSpc>
            <a:spcAft>
              <a:spcPts val="0"/>
            </a:spcAft>
          </a:pPr>
          <a:r>
            <a:rPr lang="es-MX" sz="2000" b="1" dirty="0" smtClean="0"/>
            <a:t>ASF PODRÁN REVISAR LA GESTIÓN FINANCIERA DE LAS ENTIDADES FISCALIZADAS</a:t>
          </a:r>
          <a:endParaRPr lang="es-MX" sz="2000" b="1" dirty="0"/>
        </a:p>
      </dgm:t>
    </dgm:pt>
    <dgm:pt modelId="{0ECD2C88-2CD9-416E-B1F9-EA7A16ED15EE}" type="parTrans" cxnId="{D7F7F1B4-1FDD-4E8C-BFBD-BDDE9F25ED97}">
      <dgm:prSet/>
      <dgm:spPr/>
      <dgm:t>
        <a:bodyPr/>
        <a:lstStyle/>
        <a:p>
          <a:endParaRPr lang="es-MX"/>
        </a:p>
      </dgm:t>
    </dgm:pt>
    <dgm:pt modelId="{211FB31D-8123-4730-9C53-9B9714A433A3}" type="sibTrans" cxnId="{D7F7F1B4-1FDD-4E8C-BFBD-BDDE9F25ED97}">
      <dgm:prSet/>
      <dgm:spPr/>
      <dgm:t>
        <a:bodyPr/>
        <a:lstStyle/>
        <a:p>
          <a:endParaRPr lang="es-MX"/>
        </a:p>
      </dgm:t>
    </dgm:pt>
    <dgm:pt modelId="{C3B994F2-85B0-45A2-B53C-914C66114095}">
      <dgm:prSet phldrT="[Texto]" custT="1"/>
      <dgm:spPr/>
      <dgm:t>
        <a:bodyPr vert="horz"/>
        <a:lstStyle/>
        <a:p>
          <a:pPr algn="ctr">
            <a:lnSpc>
              <a:spcPct val="100000"/>
            </a:lnSpc>
            <a:spcAft>
              <a:spcPts val="0"/>
            </a:spcAft>
          </a:pPr>
          <a:r>
            <a:rPr lang="es-MX" sz="2000" b="1" dirty="0" smtClean="0"/>
            <a:t>SE PRESENTARÁN A LA CÁMARA, LA COMISIÓN O LA ASF</a:t>
          </a:r>
          <a:endParaRPr lang="es-MX" sz="2000" b="1" dirty="0"/>
        </a:p>
      </dgm:t>
    </dgm:pt>
    <dgm:pt modelId="{FB9CDAAE-3A92-499D-8072-D0B8F2ADCA50}" type="parTrans" cxnId="{F1E7BCD1-12EE-4A77-AFB2-79F481756B8A}">
      <dgm:prSet/>
      <dgm:spPr/>
      <dgm:t>
        <a:bodyPr/>
        <a:lstStyle/>
        <a:p>
          <a:endParaRPr lang="es-MX"/>
        </a:p>
      </dgm:t>
    </dgm:pt>
    <dgm:pt modelId="{BB64A523-02E0-40EC-BAB3-A49B829ECB4E}" type="sibTrans" cxnId="{F1E7BCD1-12EE-4A77-AFB2-79F481756B8A}">
      <dgm:prSet/>
      <dgm:spPr/>
      <dgm:t>
        <a:bodyPr/>
        <a:lstStyle/>
        <a:p>
          <a:endParaRPr lang="es-MX"/>
        </a:p>
      </dgm:t>
    </dgm:pt>
    <dgm:pt modelId="{1A673A4C-42C7-4D78-9FA4-AEF6097A8A2E}">
      <dgm:prSet phldrT="[Texto]" custT="1"/>
      <dgm:spPr/>
      <dgm:t>
        <a:bodyPr vert="horz"/>
        <a:lstStyle/>
        <a:p>
          <a:pPr algn="ctr">
            <a:lnSpc>
              <a:spcPct val="100000"/>
            </a:lnSpc>
            <a:spcAft>
              <a:spcPts val="0"/>
            </a:spcAft>
          </a:pPr>
          <a:r>
            <a:rPr lang="es-MX" sz="2000" b="1" dirty="0" smtClean="0"/>
            <a:t>DURANTE EL EJERCICIO EN CURSO Y RESPECTO DE EJERCICIOS FISCALES DISTINTOS AL DE LA CP EN REVISIÓN </a:t>
          </a:r>
          <a:endParaRPr lang="es-MX" sz="2000" b="1" dirty="0"/>
        </a:p>
      </dgm:t>
    </dgm:pt>
    <dgm:pt modelId="{7B08B3AC-E289-4EDF-B6C7-88B86F116761}" type="parTrans" cxnId="{C01E7E97-86EC-430C-BCBE-B010E3A48355}">
      <dgm:prSet/>
      <dgm:spPr/>
      <dgm:t>
        <a:bodyPr/>
        <a:lstStyle/>
        <a:p>
          <a:endParaRPr lang="es-MX"/>
        </a:p>
      </dgm:t>
    </dgm:pt>
    <dgm:pt modelId="{9E26490B-5877-44DF-89ED-24FEA6CF83CB}" type="sibTrans" cxnId="{C01E7E97-86EC-430C-BCBE-B010E3A48355}">
      <dgm:prSet/>
      <dgm:spPr/>
      <dgm:t>
        <a:bodyPr/>
        <a:lstStyle/>
        <a:p>
          <a:endParaRPr lang="es-MX"/>
        </a:p>
      </dgm:t>
    </dgm:pt>
    <dgm:pt modelId="{7712E1DA-8360-4A5B-A30B-4D92D68005D1}">
      <dgm:prSet phldrT="[Texto]" custT="1"/>
      <dgm:spPr/>
      <dgm:t>
        <a:bodyPr vert="horz"/>
        <a:lstStyle/>
        <a:p>
          <a:pPr algn="ctr">
            <a:lnSpc>
              <a:spcPct val="100000"/>
            </a:lnSpc>
            <a:spcAft>
              <a:spcPts val="0"/>
            </a:spcAft>
          </a:pPr>
          <a:r>
            <a:rPr lang="es-MX" sz="2000" b="1" dirty="0" smtClean="0"/>
            <a:t>PRESUMA EL MANEJO, APLICACIÓN O CUSTODIA IRREGULAR DE RECURSOS PÚBLICOS FEDERALES O  DESVÍO</a:t>
          </a:r>
          <a:endParaRPr lang="es-MX" sz="2000" b="1" dirty="0"/>
        </a:p>
      </dgm:t>
    </dgm:pt>
    <dgm:pt modelId="{225212E5-F22B-40E0-B2BD-1D5AE7BCBD77}" type="parTrans" cxnId="{161B9DFF-86B2-436C-BFA9-E37FC45FE8DA}">
      <dgm:prSet/>
      <dgm:spPr/>
      <dgm:t>
        <a:bodyPr/>
        <a:lstStyle/>
        <a:p>
          <a:endParaRPr lang="es-MX"/>
        </a:p>
      </dgm:t>
    </dgm:pt>
    <dgm:pt modelId="{08FC6BC0-7CED-4D38-9171-BC43C6A50969}" type="sibTrans" cxnId="{161B9DFF-86B2-436C-BFA9-E37FC45FE8DA}">
      <dgm:prSet/>
      <dgm:spPr/>
      <dgm:t>
        <a:bodyPr/>
        <a:lstStyle/>
        <a:p>
          <a:endParaRPr lang="es-MX"/>
        </a:p>
      </dgm:t>
    </dgm:pt>
    <dgm:pt modelId="{76419AF9-8200-42A5-B541-C65668724ACC}" type="pres">
      <dgm:prSet presAssocID="{0C20B8DB-170E-48D4-94C7-04B1D74F4E37}" presName="Name0" presStyleCnt="0">
        <dgm:presLayoutVars>
          <dgm:chPref val="3"/>
          <dgm:dir/>
          <dgm:animLvl val="lvl"/>
          <dgm:resizeHandles/>
        </dgm:presLayoutVars>
      </dgm:prSet>
      <dgm:spPr/>
      <dgm:t>
        <a:bodyPr/>
        <a:lstStyle/>
        <a:p>
          <a:endParaRPr lang="es-MX"/>
        </a:p>
      </dgm:t>
    </dgm:pt>
    <dgm:pt modelId="{B443FDC4-967E-4EB4-92C0-C1738889D488}" type="pres">
      <dgm:prSet presAssocID="{44E55C5D-C9C5-4BD4-864E-66D74DF23CC4}" presName="horFlow" presStyleCnt="0"/>
      <dgm:spPr/>
    </dgm:pt>
    <dgm:pt modelId="{91F7A3ED-8CE5-4832-A6C8-9151A560F982}" type="pres">
      <dgm:prSet presAssocID="{44E55C5D-C9C5-4BD4-864E-66D74DF23CC4}" presName="bigChev" presStyleLbl="node1" presStyleIdx="0" presStyleCnt="6" custScaleX="380382"/>
      <dgm:spPr/>
      <dgm:t>
        <a:bodyPr/>
        <a:lstStyle/>
        <a:p>
          <a:endParaRPr lang="es-MX"/>
        </a:p>
      </dgm:t>
    </dgm:pt>
    <dgm:pt modelId="{1695E465-7BB7-449B-8ED6-0A84F21E9C7D}" type="pres">
      <dgm:prSet presAssocID="{44E55C5D-C9C5-4BD4-864E-66D74DF23CC4}" presName="vSp" presStyleCnt="0"/>
      <dgm:spPr/>
    </dgm:pt>
    <dgm:pt modelId="{ECDC999B-5A9E-4DEF-8DE8-8AA0268BC12B}" type="pres">
      <dgm:prSet presAssocID="{7712E1DA-8360-4A5B-A30B-4D92D68005D1}" presName="horFlow" presStyleCnt="0"/>
      <dgm:spPr/>
    </dgm:pt>
    <dgm:pt modelId="{C7679D93-5847-4AC3-B073-22B7DF881F34}" type="pres">
      <dgm:prSet presAssocID="{7712E1DA-8360-4A5B-A30B-4D92D68005D1}" presName="bigChev" presStyleLbl="node1" presStyleIdx="1" presStyleCnt="6" custScaleX="380382"/>
      <dgm:spPr/>
      <dgm:t>
        <a:bodyPr/>
        <a:lstStyle/>
        <a:p>
          <a:endParaRPr lang="es-MX"/>
        </a:p>
      </dgm:t>
    </dgm:pt>
    <dgm:pt modelId="{0515755A-FEE5-43DD-9145-E1E3C683D20B}" type="pres">
      <dgm:prSet presAssocID="{7712E1DA-8360-4A5B-A30B-4D92D68005D1}" presName="vSp" presStyleCnt="0"/>
      <dgm:spPr/>
    </dgm:pt>
    <dgm:pt modelId="{24BE8C36-2BF7-4325-B3D0-1450A0741BC4}" type="pres">
      <dgm:prSet presAssocID="{86A6B69B-68CC-4783-8495-8A6BAA53EB10}" presName="horFlow" presStyleCnt="0"/>
      <dgm:spPr/>
    </dgm:pt>
    <dgm:pt modelId="{E21692FF-8D20-4B14-8EBD-AF37875CC207}" type="pres">
      <dgm:prSet presAssocID="{86A6B69B-68CC-4783-8495-8A6BAA53EB10}" presName="bigChev" presStyleLbl="node1" presStyleIdx="2" presStyleCnt="6" custScaleX="380382"/>
      <dgm:spPr/>
      <dgm:t>
        <a:bodyPr/>
        <a:lstStyle/>
        <a:p>
          <a:endParaRPr lang="es-MX"/>
        </a:p>
      </dgm:t>
    </dgm:pt>
    <dgm:pt modelId="{B0A38816-2C0B-40ED-A8EC-15D8A3CA9179}" type="pres">
      <dgm:prSet presAssocID="{86A6B69B-68CC-4783-8495-8A6BAA53EB10}" presName="vSp" presStyleCnt="0"/>
      <dgm:spPr/>
    </dgm:pt>
    <dgm:pt modelId="{A31AD066-57A9-4374-B31D-9D9C8DBA413F}" type="pres">
      <dgm:prSet presAssocID="{EE178AAB-9B8F-45EA-8F22-3AB867EED3B5}" presName="horFlow" presStyleCnt="0"/>
      <dgm:spPr/>
    </dgm:pt>
    <dgm:pt modelId="{891D044B-4207-47B7-95A3-380470A7FA7B}" type="pres">
      <dgm:prSet presAssocID="{EE178AAB-9B8F-45EA-8F22-3AB867EED3B5}" presName="bigChev" presStyleLbl="node1" presStyleIdx="3" presStyleCnt="6" custScaleX="380382"/>
      <dgm:spPr/>
      <dgm:t>
        <a:bodyPr/>
        <a:lstStyle/>
        <a:p>
          <a:endParaRPr lang="es-MX"/>
        </a:p>
      </dgm:t>
    </dgm:pt>
    <dgm:pt modelId="{ADF1AA91-F730-408E-BAA0-081C2C74D52B}" type="pres">
      <dgm:prSet presAssocID="{EE178AAB-9B8F-45EA-8F22-3AB867EED3B5}" presName="vSp" presStyleCnt="0"/>
      <dgm:spPr/>
    </dgm:pt>
    <dgm:pt modelId="{6EA28B0B-6725-44C8-B9E3-0CA1007951AB}" type="pres">
      <dgm:prSet presAssocID="{1A673A4C-42C7-4D78-9FA4-AEF6097A8A2E}" presName="horFlow" presStyleCnt="0"/>
      <dgm:spPr/>
    </dgm:pt>
    <dgm:pt modelId="{CC3D6FBF-80FD-4B00-9867-8769F8ABFB35}" type="pres">
      <dgm:prSet presAssocID="{1A673A4C-42C7-4D78-9FA4-AEF6097A8A2E}" presName="bigChev" presStyleLbl="node1" presStyleIdx="4" presStyleCnt="6" custScaleX="380382"/>
      <dgm:spPr/>
      <dgm:t>
        <a:bodyPr/>
        <a:lstStyle/>
        <a:p>
          <a:endParaRPr lang="es-MX"/>
        </a:p>
      </dgm:t>
    </dgm:pt>
    <dgm:pt modelId="{4B9A84A8-E3B1-4566-9500-491FE05A323F}" type="pres">
      <dgm:prSet presAssocID="{1A673A4C-42C7-4D78-9FA4-AEF6097A8A2E}" presName="vSp" presStyleCnt="0"/>
      <dgm:spPr/>
    </dgm:pt>
    <dgm:pt modelId="{E2E5B9E0-741A-40C7-AFD4-0CE57ECEDC5B}" type="pres">
      <dgm:prSet presAssocID="{C3B994F2-85B0-45A2-B53C-914C66114095}" presName="horFlow" presStyleCnt="0"/>
      <dgm:spPr/>
    </dgm:pt>
    <dgm:pt modelId="{476400A1-AAA8-4521-ADCD-4836A3DA9DA5}" type="pres">
      <dgm:prSet presAssocID="{C3B994F2-85B0-45A2-B53C-914C66114095}" presName="bigChev" presStyleLbl="node1" presStyleIdx="5" presStyleCnt="6" custScaleX="380382"/>
      <dgm:spPr/>
      <dgm:t>
        <a:bodyPr/>
        <a:lstStyle/>
        <a:p>
          <a:endParaRPr lang="es-MX"/>
        </a:p>
      </dgm:t>
    </dgm:pt>
  </dgm:ptLst>
  <dgm:cxnLst>
    <dgm:cxn modelId="{161B9DFF-86B2-436C-BFA9-E37FC45FE8DA}" srcId="{0C20B8DB-170E-48D4-94C7-04B1D74F4E37}" destId="{7712E1DA-8360-4A5B-A30B-4D92D68005D1}" srcOrd="1" destOrd="0" parTransId="{225212E5-F22B-40E0-B2BD-1D5AE7BCBD77}" sibTransId="{08FC6BC0-7CED-4D38-9171-BC43C6A50969}"/>
    <dgm:cxn modelId="{F2C426D1-5A3B-4B51-B038-52430A4EF88A}" type="presOf" srcId="{C3B994F2-85B0-45A2-B53C-914C66114095}" destId="{476400A1-AAA8-4521-ADCD-4836A3DA9DA5}" srcOrd="0" destOrd="0" presId="urn:microsoft.com/office/officeart/2005/8/layout/lProcess3"/>
    <dgm:cxn modelId="{FA1DADE1-76F8-4305-8827-BCF27661AC77}" type="presOf" srcId="{0C20B8DB-170E-48D4-94C7-04B1D74F4E37}" destId="{76419AF9-8200-42A5-B541-C65668724ACC}" srcOrd="0" destOrd="0" presId="urn:microsoft.com/office/officeart/2005/8/layout/lProcess3"/>
    <dgm:cxn modelId="{F433C6E1-229E-4C79-9FB2-DDBA45A3D7F2}" type="presOf" srcId="{7712E1DA-8360-4A5B-A30B-4D92D68005D1}" destId="{C7679D93-5847-4AC3-B073-22B7DF881F34}" srcOrd="0" destOrd="0" presId="urn:microsoft.com/office/officeart/2005/8/layout/lProcess3"/>
    <dgm:cxn modelId="{E63E7859-30D0-433E-8163-639D7CFB0293}" type="presOf" srcId="{EE178AAB-9B8F-45EA-8F22-3AB867EED3B5}" destId="{891D044B-4207-47B7-95A3-380470A7FA7B}" srcOrd="0" destOrd="0" presId="urn:microsoft.com/office/officeart/2005/8/layout/lProcess3"/>
    <dgm:cxn modelId="{81A49CC1-1CA6-4BDB-9368-6A9FE0068AD1}" srcId="{0C20B8DB-170E-48D4-94C7-04B1D74F4E37}" destId="{86A6B69B-68CC-4783-8495-8A6BAA53EB10}" srcOrd="2" destOrd="0" parTransId="{5B1BBF6B-4D4D-430B-A320-ACBFD7DF01D6}" sibTransId="{9A4E88F6-F262-4C06-B87D-380D1BAE4DC4}"/>
    <dgm:cxn modelId="{C58CE600-6CD5-4AFA-9E1B-3CF85D139C4C}" type="presOf" srcId="{44E55C5D-C9C5-4BD4-864E-66D74DF23CC4}" destId="{91F7A3ED-8CE5-4832-A6C8-9151A560F982}" srcOrd="0" destOrd="0" presId="urn:microsoft.com/office/officeart/2005/8/layout/lProcess3"/>
    <dgm:cxn modelId="{C01E7E97-86EC-430C-BCBE-B010E3A48355}" srcId="{0C20B8DB-170E-48D4-94C7-04B1D74F4E37}" destId="{1A673A4C-42C7-4D78-9FA4-AEF6097A8A2E}" srcOrd="4" destOrd="0" parTransId="{7B08B3AC-E289-4EDF-B6C7-88B86F116761}" sibTransId="{9E26490B-5877-44DF-89ED-24FEA6CF83CB}"/>
    <dgm:cxn modelId="{F1E7BCD1-12EE-4A77-AFB2-79F481756B8A}" srcId="{0C20B8DB-170E-48D4-94C7-04B1D74F4E37}" destId="{C3B994F2-85B0-45A2-B53C-914C66114095}" srcOrd="5" destOrd="0" parTransId="{FB9CDAAE-3A92-499D-8072-D0B8F2ADCA50}" sibTransId="{BB64A523-02E0-40EC-BAB3-A49B829ECB4E}"/>
    <dgm:cxn modelId="{67CE6DD1-7886-4D6D-B81E-BF1024DBA7D1}" srcId="{0C20B8DB-170E-48D4-94C7-04B1D74F4E37}" destId="{44E55C5D-C9C5-4BD4-864E-66D74DF23CC4}" srcOrd="0" destOrd="0" parTransId="{F3050EC6-882E-431B-BFA4-D4CDC867170F}" sibTransId="{7B605B6A-1712-4097-AD5B-870A73F1FC05}"/>
    <dgm:cxn modelId="{08067A94-2DF3-4CB6-ABCF-9CA747D2707C}" type="presOf" srcId="{86A6B69B-68CC-4783-8495-8A6BAA53EB10}" destId="{E21692FF-8D20-4B14-8EBD-AF37875CC207}" srcOrd="0" destOrd="0" presId="urn:microsoft.com/office/officeart/2005/8/layout/lProcess3"/>
    <dgm:cxn modelId="{788630AA-58B9-4F0B-90FE-20AD809863CF}" type="presOf" srcId="{1A673A4C-42C7-4D78-9FA4-AEF6097A8A2E}" destId="{CC3D6FBF-80FD-4B00-9867-8769F8ABFB35}" srcOrd="0" destOrd="0" presId="urn:microsoft.com/office/officeart/2005/8/layout/lProcess3"/>
    <dgm:cxn modelId="{D7F7F1B4-1FDD-4E8C-BFBD-BDDE9F25ED97}" srcId="{0C20B8DB-170E-48D4-94C7-04B1D74F4E37}" destId="{EE178AAB-9B8F-45EA-8F22-3AB867EED3B5}" srcOrd="3" destOrd="0" parTransId="{0ECD2C88-2CD9-416E-B1F9-EA7A16ED15EE}" sibTransId="{211FB31D-8123-4730-9C53-9B9714A433A3}"/>
    <dgm:cxn modelId="{F58AF11E-0150-46B8-A027-98632C1600FB}" type="presParOf" srcId="{76419AF9-8200-42A5-B541-C65668724ACC}" destId="{B443FDC4-967E-4EB4-92C0-C1738889D488}" srcOrd="0" destOrd="0" presId="urn:microsoft.com/office/officeart/2005/8/layout/lProcess3"/>
    <dgm:cxn modelId="{0800C751-7D5E-4EA2-B81A-CB0F9A497BAE}" type="presParOf" srcId="{B443FDC4-967E-4EB4-92C0-C1738889D488}" destId="{91F7A3ED-8CE5-4832-A6C8-9151A560F982}" srcOrd="0" destOrd="0" presId="urn:microsoft.com/office/officeart/2005/8/layout/lProcess3"/>
    <dgm:cxn modelId="{AA1D1F72-65FE-445B-9DA5-3092BAF3E2F2}" type="presParOf" srcId="{76419AF9-8200-42A5-B541-C65668724ACC}" destId="{1695E465-7BB7-449B-8ED6-0A84F21E9C7D}" srcOrd="1" destOrd="0" presId="urn:microsoft.com/office/officeart/2005/8/layout/lProcess3"/>
    <dgm:cxn modelId="{8917E140-EC81-4438-B6D5-52E50FD423C0}" type="presParOf" srcId="{76419AF9-8200-42A5-B541-C65668724ACC}" destId="{ECDC999B-5A9E-4DEF-8DE8-8AA0268BC12B}" srcOrd="2" destOrd="0" presId="urn:microsoft.com/office/officeart/2005/8/layout/lProcess3"/>
    <dgm:cxn modelId="{DD803F16-71F6-46F0-BBF8-CD641DB62C3D}" type="presParOf" srcId="{ECDC999B-5A9E-4DEF-8DE8-8AA0268BC12B}" destId="{C7679D93-5847-4AC3-B073-22B7DF881F34}" srcOrd="0" destOrd="0" presId="urn:microsoft.com/office/officeart/2005/8/layout/lProcess3"/>
    <dgm:cxn modelId="{0CB1114A-E831-4524-8B79-0E078139F4ED}" type="presParOf" srcId="{76419AF9-8200-42A5-B541-C65668724ACC}" destId="{0515755A-FEE5-43DD-9145-E1E3C683D20B}" srcOrd="3" destOrd="0" presId="urn:microsoft.com/office/officeart/2005/8/layout/lProcess3"/>
    <dgm:cxn modelId="{0A85B988-8371-4247-8777-50C2158F78B0}" type="presParOf" srcId="{76419AF9-8200-42A5-B541-C65668724ACC}" destId="{24BE8C36-2BF7-4325-B3D0-1450A0741BC4}" srcOrd="4" destOrd="0" presId="urn:microsoft.com/office/officeart/2005/8/layout/lProcess3"/>
    <dgm:cxn modelId="{5C236340-0DA4-4E6D-B21E-C2622DCF7AE9}" type="presParOf" srcId="{24BE8C36-2BF7-4325-B3D0-1450A0741BC4}" destId="{E21692FF-8D20-4B14-8EBD-AF37875CC207}" srcOrd="0" destOrd="0" presId="urn:microsoft.com/office/officeart/2005/8/layout/lProcess3"/>
    <dgm:cxn modelId="{4F2B33FF-F931-41C8-8286-99F78C04BE36}" type="presParOf" srcId="{76419AF9-8200-42A5-B541-C65668724ACC}" destId="{B0A38816-2C0B-40ED-A8EC-15D8A3CA9179}" srcOrd="5" destOrd="0" presId="urn:microsoft.com/office/officeart/2005/8/layout/lProcess3"/>
    <dgm:cxn modelId="{468EC7A4-EE7C-437A-BAC5-176DDDE8C019}" type="presParOf" srcId="{76419AF9-8200-42A5-B541-C65668724ACC}" destId="{A31AD066-57A9-4374-B31D-9D9C8DBA413F}" srcOrd="6" destOrd="0" presId="urn:microsoft.com/office/officeart/2005/8/layout/lProcess3"/>
    <dgm:cxn modelId="{7867F813-53CF-4DC4-A0DA-2561BDCF9023}" type="presParOf" srcId="{A31AD066-57A9-4374-B31D-9D9C8DBA413F}" destId="{891D044B-4207-47B7-95A3-380470A7FA7B}" srcOrd="0" destOrd="0" presId="urn:microsoft.com/office/officeart/2005/8/layout/lProcess3"/>
    <dgm:cxn modelId="{5309216A-5EC7-4D17-98CD-A568E558DE43}" type="presParOf" srcId="{76419AF9-8200-42A5-B541-C65668724ACC}" destId="{ADF1AA91-F730-408E-BAA0-081C2C74D52B}" srcOrd="7" destOrd="0" presId="urn:microsoft.com/office/officeart/2005/8/layout/lProcess3"/>
    <dgm:cxn modelId="{77CD41DB-D142-4EEA-815B-1B366D221961}" type="presParOf" srcId="{76419AF9-8200-42A5-B541-C65668724ACC}" destId="{6EA28B0B-6725-44C8-B9E3-0CA1007951AB}" srcOrd="8" destOrd="0" presId="urn:microsoft.com/office/officeart/2005/8/layout/lProcess3"/>
    <dgm:cxn modelId="{0080D621-CC53-4580-B13B-16D7CA1DA9AD}" type="presParOf" srcId="{6EA28B0B-6725-44C8-B9E3-0CA1007951AB}" destId="{CC3D6FBF-80FD-4B00-9867-8769F8ABFB35}" srcOrd="0" destOrd="0" presId="urn:microsoft.com/office/officeart/2005/8/layout/lProcess3"/>
    <dgm:cxn modelId="{A482B5C5-B562-43E9-AE0D-A6D6D30CFB5E}" type="presParOf" srcId="{76419AF9-8200-42A5-B541-C65668724ACC}" destId="{4B9A84A8-E3B1-4566-9500-491FE05A323F}" srcOrd="9" destOrd="0" presId="urn:microsoft.com/office/officeart/2005/8/layout/lProcess3"/>
    <dgm:cxn modelId="{34738AAB-5693-41C6-BC92-D9CCA2E6860C}" type="presParOf" srcId="{76419AF9-8200-42A5-B541-C65668724ACC}" destId="{E2E5B9E0-741A-40C7-AFD4-0CE57ECEDC5B}" srcOrd="10" destOrd="0" presId="urn:microsoft.com/office/officeart/2005/8/layout/lProcess3"/>
    <dgm:cxn modelId="{85AEDEB5-958A-4727-A06A-640E6096F151}" type="presParOf" srcId="{E2E5B9E0-741A-40C7-AFD4-0CE57ECEDC5B}" destId="{476400A1-AAA8-4521-ADCD-4836A3DA9DA5}"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7.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CE9F6208-31DB-484D-B6C8-3EC8C62A76BF}"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BE9622A7-B258-46A1-8B88-AB96CF701D83}" type="doc">
      <dgm:prSet loTypeId="urn:microsoft.com/office/officeart/2005/8/layout/list1" loCatId="list" qsTypeId="urn:microsoft.com/office/officeart/2005/8/quickstyle/simple4" qsCatId="simple" csTypeId="urn:microsoft.com/office/officeart/2005/8/colors/accent3_2" csCatId="accent3" phldr="1"/>
      <dgm:spPr/>
      <dgm:t>
        <a:bodyPr/>
        <a:lstStyle/>
        <a:p>
          <a:endParaRPr lang="es-MX"/>
        </a:p>
      </dgm:t>
    </dgm:pt>
    <dgm:pt modelId="{283239FE-9A1B-43B2-B8DE-4D0B9B1DFB29}">
      <dgm:prSet phldrT="[Texto]" custT="1"/>
      <dgm:spPr/>
      <dgm:t>
        <a:bodyPr/>
        <a:lstStyle/>
        <a:p>
          <a:pPr algn="just"/>
          <a:r>
            <a:rPr lang="es-MX" sz="3600" b="1" dirty="0" smtClean="0"/>
            <a:t>2.- MAYOR PLAZO PARA LA FISCALIZACIÓN DE LA CP</a:t>
          </a:r>
          <a:endParaRPr lang="es-MX" sz="3600" dirty="0"/>
        </a:p>
      </dgm:t>
    </dgm:pt>
    <dgm:pt modelId="{847C65D3-A74F-4769-8A9C-B18EC5820301}" type="parTrans" cxnId="{89AC4ACB-E09A-45D4-BE48-246886BEDA53}">
      <dgm:prSet/>
      <dgm:spPr/>
      <dgm:t>
        <a:bodyPr/>
        <a:lstStyle/>
        <a:p>
          <a:endParaRPr lang="es-MX"/>
        </a:p>
      </dgm:t>
    </dgm:pt>
    <dgm:pt modelId="{08B0FFE8-1827-415D-BF5C-B1ABE11919AA}" type="sibTrans" cxnId="{89AC4ACB-E09A-45D4-BE48-246886BEDA53}">
      <dgm:prSet/>
      <dgm:spPr/>
      <dgm:t>
        <a:bodyPr/>
        <a:lstStyle/>
        <a:p>
          <a:endParaRPr lang="es-MX"/>
        </a:p>
      </dgm:t>
    </dgm:pt>
    <dgm:pt modelId="{AE26EE90-5B37-4FC3-B681-34CD3B9BB84C}">
      <dgm:prSet phldrT="[Texto]" custT="1"/>
      <dgm:spPr/>
      <dgm:t>
        <a:bodyPr/>
        <a:lstStyle/>
        <a:p>
          <a:pPr algn="just"/>
          <a:r>
            <a:rPr lang="es-MX" sz="2400" b="1" dirty="0" smtClean="0"/>
            <a:t>INICIA FISCALIZACIÓN DE LA CP EL PRIMER DÍA HÁBIL DE ENERO</a:t>
          </a:r>
          <a:endParaRPr lang="es-MX" sz="2400" b="1" dirty="0"/>
        </a:p>
      </dgm:t>
    </dgm:pt>
    <dgm:pt modelId="{36823251-083C-4AAE-AC51-ADAB3829DC2A}" type="parTrans" cxnId="{860CD9B9-55BB-4A0F-BEC8-B86C3A098AD8}">
      <dgm:prSet/>
      <dgm:spPr/>
      <dgm:t>
        <a:bodyPr/>
        <a:lstStyle/>
        <a:p>
          <a:endParaRPr lang="es-MX"/>
        </a:p>
      </dgm:t>
    </dgm:pt>
    <dgm:pt modelId="{145D23E5-3F82-4A39-A547-A18384010C0A}" type="sibTrans" cxnId="{860CD9B9-55BB-4A0F-BEC8-B86C3A098AD8}">
      <dgm:prSet/>
      <dgm:spPr/>
      <dgm:t>
        <a:bodyPr/>
        <a:lstStyle/>
        <a:p>
          <a:endParaRPr lang="es-MX"/>
        </a:p>
      </dgm:t>
    </dgm:pt>
    <dgm:pt modelId="{6349684B-FA39-45DE-B931-4EEFFA7098B7}">
      <dgm:prSet phldrT="[Texto]" custT="1"/>
      <dgm:spPr/>
      <dgm:t>
        <a:bodyPr/>
        <a:lstStyle/>
        <a:p>
          <a:pPr algn="just"/>
          <a:r>
            <a:rPr lang="es-MX" sz="2400" b="1" dirty="0" smtClean="0"/>
            <a:t>LA ASF PODRÁ SOLICITAR LA INFORMACIÓN QUE REQUIERA DURANTE EL EJERCICIO FISCAL PARA PODER PLANEAR SUS AUDITORÍAS</a:t>
          </a:r>
          <a:endParaRPr lang="es-MX" sz="2400" b="1" dirty="0"/>
        </a:p>
      </dgm:t>
    </dgm:pt>
    <dgm:pt modelId="{71D15765-BA4B-4B05-AE9D-7EB6843A2090}" type="parTrans" cxnId="{13299D8B-6312-48A0-B7F1-A00A7F7A1EF9}">
      <dgm:prSet/>
      <dgm:spPr/>
      <dgm:t>
        <a:bodyPr/>
        <a:lstStyle/>
        <a:p>
          <a:endParaRPr lang="es-MX"/>
        </a:p>
      </dgm:t>
    </dgm:pt>
    <dgm:pt modelId="{341FD98F-5371-430E-8F59-862E521F7914}" type="sibTrans" cxnId="{13299D8B-6312-48A0-B7F1-A00A7F7A1EF9}">
      <dgm:prSet/>
      <dgm:spPr/>
      <dgm:t>
        <a:bodyPr/>
        <a:lstStyle/>
        <a:p>
          <a:endParaRPr lang="es-MX"/>
        </a:p>
      </dgm:t>
    </dgm:pt>
    <dgm:pt modelId="{97315445-6A10-4A12-891D-92D4C566A408}">
      <dgm:prSet phldrT="[Texto]" custT="1"/>
      <dgm:spPr/>
      <dgm:t>
        <a:bodyPr/>
        <a:lstStyle/>
        <a:p>
          <a:pPr algn="just"/>
          <a:r>
            <a:rPr lang="es-MX" sz="2400" b="1" dirty="0" smtClean="0"/>
            <a:t>ENTREGA DEL INFORME GENERAL EJECUTIVO DEL RESULTADO DE LA FISCALIZACIÓN SUPERIOR DE LA CUENTA PÚBLICA EL 20 DE FEBRERO DEL AÑO SIGUIENTE AL DE LA PRESENTACIÓN DE LA CUENTA PÚBLICA.</a:t>
          </a:r>
          <a:endParaRPr lang="es-MX" sz="2400" b="1" dirty="0"/>
        </a:p>
      </dgm:t>
    </dgm:pt>
    <dgm:pt modelId="{9BD17543-1E34-4927-9C30-DCD8008C51C2}" type="parTrans" cxnId="{93531D99-8023-4A06-9E1D-375EA1224115}">
      <dgm:prSet/>
      <dgm:spPr/>
      <dgm:t>
        <a:bodyPr/>
        <a:lstStyle/>
        <a:p>
          <a:endParaRPr lang="es-MX"/>
        </a:p>
      </dgm:t>
    </dgm:pt>
    <dgm:pt modelId="{77C07A69-4696-4D57-B3B4-8B0199BFE53F}" type="sibTrans" cxnId="{93531D99-8023-4A06-9E1D-375EA1224115}">
      <dgm:prSet/>
      <dgm:spPr/>
      <dgm:t>
        <a:bodyPr/>
        <a:lstStyle/>
        <a:p>
          <a:endParaRPr lang="es-MX"/>
        </a:p>
      </dgm:t>
    </dgm:pt>
    <dgm:pt modelId="{4991DAAB-1F47-45A9-8274-447E67CA9253}" type="pres">
      <dgm:prSet presAssocID="{BE9622A7-B258-46A1-8B88-AB96CF701D83}" presName="linear" presStyleCnt="0">
        <dgm:presLayoutVars>
          <dgm:dir/>
          <dgm:animLvl val="lvl"/>
          <dgm:resizeHandles val="exact"/>
        </dgm:presLayoutVars>
      </dgm:prSet>
      <dgm:spPr/>
      <dgm:t>
        <a:bodyPr/>
        <a:lstStyle/>
        <a:p>
          <a:endParaRPr lang="es-MX"/>
        </a:p>
      </dgm:t>
    </dgm:pt>
    <dgm:pt modelId="{1AA1197A-F84F-4F44-8C83-D8C4797AD860}" type="pres">
      <dgm:prSet presAssocID="{283239FE-9A1B-43B2-B8DE-4D0B9B1DFB29}" presName="parentLin" presStyleCnt="0"/>
      <dgm:spPr/>
      <dgm:t>
        <a:bodyPr/>
        <a:lstStyle/>
        <a:p>
          <a:endParaRPr lang="es-MX"/>
        </a:p>
      </dgm:t>
    </dgm:pt>
    <dgm:pt modelId="{41D0A2A5-F854-424C-9D62-DD8EB872426C}" type="pres">
      <dgm:prSet presAssocID="{283239FE-9A1B-43B2-B8DE-4D0B9B1DFB29}" presName="parentLeftMargin" presStyleLbl="node1" presStyleIdx="0" presStyleCnt="1"/>
      <dgm:spPr/>
      <dgm:t>
        <a:bodyPr/>
        <a:lstStyle/>
        <a:p>
          <a:endParaRPr lang="es-MX"/>
        </a:p>
      </dgm:t>
    </dgm:pt>
    <dgm:pt modelId="{F59929D9-3C7B-4433-99EF-CD8277076255}" type="pres">
      <dgm:prSet presAssocID="{283239FE-9A1B-43B2-B8DE-4D0B9B1DFB29}" presName="parentText" presStyleLbl="node1" presStyleIdx="0" presStyleCnt="1" custScaleX="138095" custLinFactNeighborX="-15260" custLinFactNeighborY="-28406">
        <dgm:presLayoutVars>
          <dgm:chMax val="0"/>
          <dgm:bulletEnabled val="1"/>
        </dgm:presLayoutVars>
      </dgm:prSet>
      <dgm:spPr/>
      <dgm:t>
        <a:bodyPr/>
        <a:lstStyle/>
        <a:p>
          <a:endParaRPr lang="es-MX"/>
        </a:p>
      </dgm:t>
    </dgm:pt>
    <dgm:pt modelId="{2759A5A5-9485-49AF-AB3A-E78E0D4F4356}" type="pres">
      <dgm:prSet presAssocID="{283239FE-9A1B-43B2-B8DE-4D0B9B1DFB29}" presName="negativeSpace" presStyleCnt="0"/>
      <dgm:spPr/>
      <dgm:t>
        <a:bodyPr/>
        <a:lstStyle/>
        <a:p>
          <a:endParaRPr lang="es-MX"/>
        </a:p>
      </dgm:t>
    </dgm:pt>
    <dgm:pt modelId="{81365131-1077-45A7-94AE-65F5C50CA66B}" type="pres">
      <dgm:prSet presAssocID="{283239FE-9A1B-43B2-B8DE-4D0B9B1DFB29}" presName="childText" presStyleLbl="conFgAcc1" presStyleIdx="0" presStyleCnt="1" custScaleY="108601">
        <dgm:presLayoutVars>
          <dgm:bulletEnabled val="1"/>
        </dgm:presLayoutVars>
      </dgm:prSet>
      <dgm:spPr/>
      <dgm:t>
        <a:bodyPr/>
        <a:lstStyle/>
        <a:p>
          <a:endParaRPr lang="es-MX"/>
        </a:p>
      </dgm:t>
    </dgm:pt>
  </dgm:ptLst>
  <dgm:cxnLst>
    <dgm:cxn modelId="{89AC4ACB-E09A-45D4-BE48-246886BEDA53}" srcId="{BE9622A7-B258-46A1-8B88-AB96CF701D83}" destId="{283239FE-9A1B-43B2-B8DE-4D0B9B1DFB29}" srcOrd="0" destOrd="0" parTransId="{847C65D3-A74F-4769-8A9C-B18EC5820301}" sibTransId="{08B0FFE8-1827-415D-BF5C-B1ABE11919AA}"/>
    <dgm:cxn modelId="{6B791ED0-A3CC-4F94-817E-A40CA10FDDA4}" type="presOf" srcId="{97315445-6A10-4A12-891D-92D4C566A408}" destId="{81365131-1077-45A7-94AE-65F5C50CA66B}" srcOrd="0" destOrd="2" presId="urn:microsoft.com/office/officeart/2005/8/layout/list1"/>
    <dgm:cxn modelId="{13299D8B-6312-48A0-B7F1-A00A7F7A1EF9}" srcId="{283239FE-9A1B-43B2-B8DE-4D0B9B1DFB29}" destId="{6349684B-FA39-45DE-B931-4EEFFA7098B7}" srcOrd="1" destOrd="0" parTransId="{71D15765-BA4B-4B05-AE9D-7EB6843A2090}" sibTransId="{341FD98F-5371-430E-8F59-862E521F7914}"/>
    <dgm:cxn modelId="{93531D99-8023-4A06-9E1D-375EA1224115}" srcId="{283239FE-9A1B-43B2-B8DE-4D0B9B1DFB29}" destId="{97315445-6A10-4A12-891D-92D4C566A408}" srcOrd="2" destOrd="0" parTransId="{9BD17543-1E34-4927-9C30-DCD8008C51C2}" sibTransId="{77C07A69-4696-4D57-B3B4-8B0199BFE53F}"/>
    <dgm:cxn modelId="{C36CC446-98CC-46FA-8310-7E758FFC00F7}" type="presOf" srcId="{283239FE-9A1B-43B2-B8DE-4D0B9B1DFB29}" destId="{41D0A2A5-F854-424C-9D62-DD8EB872426C}" srcOrd="0" destOrd="0" presId="urn:microsoft.com/office/officeart/2005/8/layout/list1"/>
    <dgm:cxn modelId="{E978D1F4-5462-4129-8831-D1A7767C1F41}" type="presOf" srcId="{AE26EE90-5B37-4FC3-B681-34CD3B9BB84C}" destId="{81365131-1077-45A7-94AE-65F5C50CA66B}" srcOrd="0" destOrd="0" presId="urn:microsoft.com/office/officeart/2005/8/layout/list1"/>
    <dgm:cxn modelId="{B4ED0AE7-7ED5-4B5A-91FD-226A1EB10AA7}" type="presOf" srcId="{283239FE-9A1B-43B2-B8DE-4D0B9B1DFB29}" destId="{F59929D9-3C7B-4433-99EF-CD8277076255}" srcOrd="1" destOrd="0" presId="urn:microsoft.com/office/officeart/2005/8/layout/list1"/>
    <dgm:cxn modelId="{860CD9B9-55BB-4A0F-BEC8-B86C3A098AD8}" srcId="{283239FE-9A1B-43B2-B8DE-4D0B9B1DFB29}" destId="{AE26EE90-5B37-4FC3-B681-34CD3B9BB84C}" srcOrd="0" destOrd="0" parTransId="{36823251-083C-4AAE-AC51-ADAB3829DC2A}" sibTransId="{145D23E5-3F82-4A39-A547-A18384010C0A}"/>
    <dgm:cxn modelId="{B51EF35A-A593-4A7F-85BA-278F41B89746}" type="presOf" srcId="{6349684B-FA39-45DE-B931-4EEFFA7098B7}" destId="{81365131-1077-45A7-94AE-65F5C50CA66B}" srcOrd="0" destOrd="1" presId="urn:microsoft.com/office/officeart/2005/8/layout/list1"/>
    <dgm:cxn modelId="{88FB31D2-B3BC-4BE5-BAFF-90929F6C3531}" type="presOf" srcId="{BE9622A7-B258-46A1-8B88-AB96CF701D83}" destId="{4991DAAB-1F47-45A9-8274-447E67CA9253}" srcOrd="0" destOrd="0" presId="urn:microsoft.com/office/officeart/2005/8/layout/list1"/>
    <dgm:cxn modelId="{B9BDF0EB-55C2-489B-A3C0-3D9A808CD274}" type="presParOf" srcId="{4991DAAB-1F47-45A9-8274-447E67CA9253}" destId="{1AA1197A-F84F-4F44-8C83-D8C4797AD860}" srcOrd="0" destOrd="0" presId="urn:microsoft.com/office/officeart/2005/8/layout/list1"/>
    <dgm:cxn modelId="{BC447BBA-DE15-473E-B7E5-801F027A1BB6}" type="presParOf" srcId="{1AA1197A-F84F-4F44-8C83-D8C4797AD860}" destId="{41D0A2A5-F854-424C-9D62-DD8EB872426C}" srcOrd="0" destOrd="0" presId="urn:microsoft.com/office/officeart/2005/8/layout/list1"/>
    <dgm:cxn modelId="{AA1D8771-6AD2-44E4-8BBA-A757FCBE548E}" type="presParOf" srcId="{1AA1197A-F84F-4F44-8C83-D8C4797AD860}" destId="{F59929D9-3C7B-4433-99EF-CD8277076255}" srcOrd="1" destOrd="0" presId="urn:microsoft.com/office/officeart/2005/8/layout/list1"/>
    <dgm:cxn modelId="{DAF26D84-3F1A-4835-AC40-0B5B33BB5D05}" type="presParOf" srcId="{4991DAAB-1F47-45A9-8274-447E67CA9253}" destId="{2759A5A5-9485-49AF-AB3A-E78E0D4F4356}" srcOrd="1" destOrd="0" presId="urn:microsoft.com/office/officeart/2005/8/layout/list1"/>
    <dgm:cxn modelId="{F035FCAA-DFB5-4D80-84AA-D40952D7140E}" type="presParOf" srcId="{4991DAAB-1F47-45A9-8274-447E67CA9253}" destId="{81365131-1077-45A7-94AE-65F5C50CA66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BE9622A7-B258-46A1-8B88-AB96CF701D83}" type="doc">
      <dgm:prSet loTypeId="urn:microsoft.com/office/officeart/2005/8/layout/list1" loCatId="list" qsTypeId="urn:microsoft.com/office/officeart/2005/8/quickstyle/simple4" qsCatId="simple" csTypeId="urn:microsoft.com/office/officeart/2005/8/colors/accent3_2" csCatId="accent3" phldr="1"/>
      <dgm:spPr/>
      <dgm:t>
        <a:bodyPr/>
        <a:lstStyle/>
        <a:p>
          <a:endParaRPr lang="es-MX"/>
        </a:p>
      </dgm:t>
    </dgm:pt>
    <dgm:pt modelId="{283239FE-9A1B-43B2-B8DE-4D0B9B1DFB29}">
      <dgm:prSet phldrT="[Texto]" custT="1"/>
      <dgm:spPr/>
      <dgm:t>
        <a:bodyPr/>
        <a:lstStyle/>
        <a:p>
          <a:pPr algn="just"/>
          <a:r>
            <a:rPr lang="es-MX" sz="2800" b="1" dirty="0" smtClean="0"/>
            <a:t>3. MAYOR OPORTUNIDAD EN LA PRESENTACIÓN DE LOS RESULTADOS</a:t>
          </a:r>
          <a:endParaRPr lang="es-MX" sz="2800" dirty="0"/>
        </a:p>
      </dgm:t>
    </dgm:pt>
    <dgm:pt modelId="{847C65D3-A74F-4769-8A9C-B18EC5820301}" type="parTrans" cxnId="{89AC4ACB-E09A-45D4-BE48-246886BEDA53}">
      <dgm:prSet/>
      <dgm:spPr/>
      <dgm:t>
        <a:bodyPr/>
        <a:lstStyle/>
        <a:p>
          <a:endParaRPr lang="es-MX"/>
        </a:p>
      </dgm:t>
    </dgm:pt>
    <dgm:pt modelId="{08B0FFE8-1827-415D-BF5C-B1ABE11919AA}" type="sibTrans" cxnId="{89AC4ACB-E09A-45D4-BE48-246886BEDA53}">
      <dgm:prSet/>
      <dgm:spPr/>
      <dgm:t>
        <a:bodyPr/>
        <a:lstStyle/>
        <a:p>
          <a:endParaRPr lang="es-MX"/>
        </a:p>
      </dgm:t>
    </dgm:pt>
    <dgm:pt modelId="{AE26EE90-5B37-4FC3-B681-34CD3B9BB84C}">
      <dgm:prSet phldrT="[Texto]" custT="1"/>
      <dgm:spPr/>
      <dgm:t>
        <a:bodyPr/>
        <a:lstStyle/>
        <a:p>
          <a:pPr algn="just"/>
          <a:r>
            <a:rPr lang="es-MX" sz="2800" b="1" dirty="0" smtClean="0">
              <a:solidFill>
                <a:srgbClr val="00204E">
                  <a:hueOff val="0"/>
                  <a:satOff val="0"/>
                  <a:lumOff val="0"/>
                  <a:alphaOff val="0"/>
                </a:srgbClr>
              </a:solidFill>
            </a:rPr>
            <a:t>ENTREGA DE INFORMES INDIVIDUALES</a:t>
          </a:r>
          <a:endParaRPr lang="es-MX" sz="2800" b="1" dirty="0"/>
        </a:p>
      </dgm:t>
    </dgm:pt>
    <dgm:pt modelId="{36823251-083C-4AAE-AC51-ADAB3829DC2A}" type="parTrans" cxnId="{860CD9B9-55BB-4A0F-BEC8-B86C3A098AD8}">
      <dgm:prSet/>
      <dgm:spPr/>
      <dgm:t>
        <a:bodyPr/>
        <a:lstStyle/>
        <a:p>
          <a:endParaRPr lang="es-MX"/>
        </a:p>
      </dgm:t>
    </dgm:pt>
    <dgm:pt modelId="{145D23E5-3F82-4A39-A547-A18384010C0A}" type="sibTrans" cxnId="{860CD9B9-55BB-4A0F-BEC8-B86C3A098AD8}">
      <dgm:prSet/>
      <dgm:spPr/>
      <dgm:t>
        <a:bodyPr/>
        <a:lstStyle/>
        <a:p>
          <a:endParaRPr lang="es-MX"/>
        </a:p>
      </dgm:t>
    </dgm:pt>
    <dgm:pt modelId="{FAC73AF5-2EF1-4FD8-9167-D58A2979FCF4}">
      <dgm:prSet custT="1"/>
      <dgm:spPr/>
      <dgm:t>
        <a:bodyPr/>
        <a:lstStyle/>
        <a:p>
          <a:r>
            <a:rPr lang="es-MX" sz="2800" b="1" dirty="0" smtClean="0">
              <a:solidFill>
                <a:srgbClr val="00204E">
                  <a:hueOff val="0"/>
                  <a:satOff val="0"/>
                  <a:lumOff val="0"/>
                  <a:alphaOff val="0"/>
                </a:srgbClr>
              </a:solidFill>
            </a:rPr>
            <a:t>ÚLTIMO DÍA HÁBIL DE JUNIO Y OCTUBRE</a:t>
          </a:r>
        </a:p>
      </dgm:t>
    </dgm:pt>
    <dgm:pt modelId="{0088B4A9-B2F2-4305-95D1-9B54800CAB53}" type="parTrans" cxnId="{51B19743-CBED-4F04-8DC9-0FEDA8487A2F}">
      <dgm:prSet/>
      <dgm:spPr/>
      <dgm:t>
        <a:bodyPr/>
        <a:lstStyle/>
        <a:p>
          <a:endParaRPr lang="es-MX"/>
        </a:p>
      </dgm:t>
    </dgm:pt>
    <dgm:pt modelId="{30B29E23-8BAD-492A-B15A-25CEFE41C82B}" type="sibTrans" cxnId="{51B19743-CBED-4F04-8DC9-0FEDA8487A2F}">
      <dgm:prSet/>
      <dgm:spPr/>
      <dgm:t>
        <a:bodyPr/>
        <a:lstStyle/>
        <a:p>
          <a:endParaRPr lang="es-MX"/>
        </a:p>
      </dgm:t>
    </dgm:pt>
    <dgm:pt modelId="{B447F10D-51A0-4ADA-970F-FF853A749006}">
      <dgm:prSet custT="1"/>
      <dgm:spPr/>
      <dgm:t>
        <a:bodyPr/>
        <a:lstStyle/>
        <a:p>
          <a:r>
            <a:rPr lang="es-MX" sz="2800" b="1" dirty="0" smtClean="0">
              <a:solidFill>
                <a:srgbClr val="00204E">
                  <a:hueOff val="0"/>
                  <a:satOff val="0"/>
                  <a:lumOff val="0"/>
                  <a:alphaOff val="0"/>
                </a:srgbClr>
              </a:solidFill>
            </a:rPr>
            <a:t>20 DE FEBRERO DEL AÑO SIGUIENTE AL DE PRESENTACIÓN DE LA CP</a:t>
          </a:r>
        </a:p>
      </dgm:t>
    </dgm:pt>
    <dgm:pt modelId="{5A8B913F-49E9-4D09-A25D-64C5B2C674FA}" type="parTrans" cxnId="{C412CD3A-2C4D-4730-B06D-2E58C66DCD96}">
      <dgm:prSet/>
      <dgm:spPr/>
      <dgm:t>
        <a:bodyPr/>
        <a:lstStyle/>
        <a:p>
          <a:endParaRPr lang="es-MX"/>
        </a:p>
      </dgm:t>
    </dgm:pt>
    <dgm:pt modelId="{C16A742B-E7F9-4C92-AD61-397BCCF6BF95}" type="sibTrans" cxnId="{C412CD3A-2C4D-4730-B06D-2E58C66DCD96}">
      <dgm:prSet/>
      <dgm:spPr/>
      <dgm:t>
        <a:bodyPr/>
        <a:lstStyle/>
        <a:p>
          <a:endParaRPr lang="es-MX"/>
        </a:p>
      </dgm:t>
    </dgm:pt>
    <dgm:pt modelId="{4991DAAB-1F47-45A9-8274-447E67CA9253}" type="pres">
      <dgm:prSet presAssocID="{BE9622A7-B258-46A1-8B88-AB96CF701D83}" presName="linear" presStyleCnt="0">
        <dgm:presLayoutVars>
          <dgm:dir/>
          <dgm:animLvl val="lvl"/>
          <dgm:resizeHandles val="exact"/>
        </dgm:presLayoutVars>
      </dgm:prSet>
      <dgm:spPr/>
      <dgm:t>
        <a:bodyPr/>
        <a:lstStyle/>
        <a:p>
          <a:endParaRPr lang="es-MX"/>
        </a:p>
      </dgm:t>
    </dgm:pt>
    <dgm:pt modelId="{1AA1197A-F84F-4F44-8C83-D8C4797AD860}" type="pres">
      <dgm:prSet presAssocID="{283239FE-9A1B-43B2-B8DE-4D0B9B1DFB29}" presName="parentLin" presStyleCnt="0"/>
      <dgm:spPr/>
      <dgm:t>
        <a:bodyPr/>
        <a:lstStyle/>
        <a:p>
          <a:endParaRPr lang="es-MX"/>
        </a:p>
      </dgm:t>
    </dgm:pt>
    <dgm:pt modelId="{41D0A2A5-F854-424C-9D62-DD8EB872426C}" type="pres">
      <dgm:prSet presAssocID="{283239FE-9A1B-43B2-B8DE-4D0B9B1DFB29}" presName="parentLeftMargin" presStyleLbl="node1" presStyleIdx="0" presStyleCnt="1"/>
      <dgm:spPr/>
      <dgm:t>
        <a:bodyPr/>
        <a:lstStyle/>
        <a:p>
          <a:endParaRPr lang="es-MX"/>
        </a:p>
      </dgm:t>
    </dgm:pt>
    <dgm:pt modelId="{F59929D9-3C7B-4433-99EF-CD8277076255}" type="pres">
      <dgm:prSet presAssocID="{283239FE-9A1B-43B2-B8DE-4D0B9B1DFB29}" presName="parentText" presStyleLbl="node1" presStyleIdx="0" presStyleCnt="1" custScaleX="138095" custLinFactNeighborX="-15260" custLinFactNeighborY="-28406">
        <dgm:presLayoutVars>
          <dgm:chMax val="0"/>
          <dgm:bulletEnabled val="1"/>
        </dgm:presLayoutVars>
      </dgm:prSet>
      <dgm:spPr/>
      <dgm:t>
        <a:bodyPr/>
        <a:lstStyle/>
        <a:p>
          <a:endParaRPr lang="es-MX"/>
        </a:p>
      </dgm:t>
    </dgm:pt>
    <dgm:pt modelId="{2759A5A5-9485-49AF-AB3A-E78E0D4F4356}" type="pres">
      <dgm:prSet presAssocID="{283239FE-9A1B-43B2-B8DE-4D0B9B1DFB29}" presName="negativeSpace" presStyleCnt="0"/>
      <dgm:spPr/>
      <dgm:t>
        <a:bodyPr/>
        <a:lstStyle/>
        <a:p>
          <a:endParaRPr lang="es-MX"/>
        </a:p>
      </dgm:t>
    </dgm:pt>
    <dgm:pt modelId="{81365131-1077-45A7-94AE-65F5C50CA66B}" type="pres">
      <dgm:prSet presAssocID="{283239FE-9A1B-43B2-B8DE-4D0B9B1DFB29}" presName="childText" presStyleLbl="conFgAcc1" presStyleIdx="0" presStyleCnt="1" custScaleY="108601">
        <dgm:presLayoutVars>
          <dgm:bulletEnabled val="1"/>
        </dgm:presLayoutVars>
      </dgm:prSet>
      <dgm:spPr/>
      <dgm:t>
        <a:bodyPr/>
        <a:lstStyle/>
        <a:p>
          <a:endParaRPr lang="es-MX"/>
        </a:p>
      </dgm:t>
    </dgm:pt>
  </dgm:ptLst>
  <dgm:cxnLst>
    <dgm:cxn modelId="{C412CD3A-2C4D-4730-B06D-2E58C66DCD96}" srcId="{AE26EE90-5B37-4FC3-B681-34CD3B9BB84C}" destId="{B447F10D-51A0-4ADA-970F-FF853A749006}" srcOrd="1" destOrd="0" parTransId="{5A8B913F-49E9-4D09-A25D-64C5B2C674FA}" sibTransId="{C16A742B-E7F9-4C92-AD61-397BCCF6BF95}"/>
    <dgm:cxn modelId="{DF72D6AA-C588-43C8-93C4-4CB80F7926FD}" type="presOf" srcId="{B447F10D-51A0-4ADA-970F-FF853A749006}" destId="{81365131-1077-45A7-94AE-65F5C50CA66B}" srcOrd="0" destOrd="2" presId="urn:microsoft.com/office/officeart/2005/8/layout/list1"/>
    <dgm:cxn modelId="{860CD9B9-55BB-4A0F-BEC8-B86C3A098AD8}" srcId="{283239FE-9A1B-43B2-B8DE-4D0B9B1DFB29}" destId="{AE26EE90-5B37-4FC3-B681-34CD3B9BB84C}" srcOrd="0" destOrd="0" parTransId="{36823251-083C-4AAE-AC51-ADAB3829DC2A}" sibTransId="{145D23E5-3F82-4A39-A547-A18384010C0A}"/>
    <dgm:cxn modelId="{9EB74301-5956-4974-ABC2-BDA462B59A10}" type="presOf" srcId="{AE26EE90-5B37-4FC3-B681-34CD3B9BB84C}" destId="{81365131-1077-45A7-94AE-65F5C50CA66B}" srcOrd="0" destOrd="0" presId="urn:microsoft.com/office/officeart/2005/8/layout/list1"/>
    <dgm:cxn modelId="{51CF4268-70F1-4FCB-B5B6-0D56F6EE0D34}" type="presOf" srcId="{FAC73AF5-2EF1-4FD8-9167-D58A2979FCF4}" destId="{81365131-1077-45A7-94AE-65F5C50CA66B}" srcOrd="0" destOrd="1" presId="urn:microsoft.com/office/officeart/2005/8/layout/list1"/>
    <dgm:cxn modelId="{645C63B6-B374-4F2E-8566-C5DB54BDE8A8}" type="presOf" srcId="{BE9622A7-B258-46A1-8B88-AB96CF701D83}" destId="{4991DAAB-1F47-45A9-8274-447E67CA9253}" srcOrd="0" destOrd="0" presId="urn:microsoft.com/office/officeart/2005/8/layout/list1"/>
    <dgm:cxn modelId="{163BB8D0-78F6-4D5F-8C22-0883E92104C1}" type="presOf" srcId="{283239FE-9A1B-43B2-B8DE-4D0B9B1DFB29}" destId="{F59929D9-3C7B-4433-99EF-CD8277076255}" srcOrd="1" destOrd="0" presId="urn:microsoft.com/office/officeart/2005/8/layout/list1"/>
    <dgm:cxn modelId="{89AC4ACB-E09A-45D4-BE48-246886BEDA53}" srcId="{BE9622A7-B258-46A1-8B88-AB96CF701D83}" destId="{283239FE-9A1B-43B2-B8DE-4D0B9B1DFB29}" srcOrd="0" destOrd="0" parTransId="{847C65D3-A74F-4769-8A9C-B18EC5820301}" sibTransId="{08B0FFE8-1827-415D-BF5C-B1ABE11919AA}"/>
    <dgm:cxn modelId="{A7B80124-1D43-43A3-8E36-ED5F2CCA0B7F}" type="presOf" srcId="{283239FE-9A1B-43B2-B8DE-4D0B9B1DFB29}" destId="{41D0A2A5-F854-424C-9D62-DD8EB872426C}" srcOrd="0" destOrd="0" presId="urn:microsoft.com/office/officeart/2005/8/layout/list1"/>
    <dgm:cxn modelId="{51B19743-CBED-4F04-8DC9-0FEDA8487A2F}" srcId="{AE26EE90-5B37-4FC3-B681-34CD3B9BB84C}" destId="{FAC73AF5-2EF1-4FD8-9167-D58A2979FCF4}" srcOrd="0" destOrd="0" parTransId="{0088B4A9-B2F2-4305-95D1-9B54800CAB53}" sibTransId="{30B29E23-8BAD-492A-B15A-25CEFE41C82B}"/>
    <dgm:cxn modelId="{B7F34A6F-BFFC-46B1-8003-40EA521CFFFD}" type="presParOf" srcId="{4991DAAB-1F47-45A9-8274-447E67CA9253}" destId="{1AA1197A-F84F-4F44-8C83-D8C4797AD860}" srcOrd="0" destOrd="0" presId="urn:microsoft.com/office/officeart/2005/8/layout/list1"/>
    <dgm:cxn modelId="{0BB9DE14-9BB8-456B-AB03-B85B07ADC16B}" type="presParOf" srcId="{1AA1197A-F84F-4F44-8C83-D8C4797AD860}" destId="{41D0A2A5-F854-424C-9D62-DD8EB872426C}" srcOrd="0" destOrd="0" presId="urn:microsoft.com/office/officeart/2005/8/layout/list1"/>
    <dgm:cxn modelId="{5E402C75-78E8-4B6E-9DB2-F41D3D9B8CC8}" type="presParOf" srcId="{1AA1197A-F84F-4F44-8C83-D8C4797AD860}" destId="{F59929D9-3C7B-4433-99EF-CD8277076255}" srcOrd="1" destOrd="0" presId="urn:microsoft.com/office/officeart/2005/8/layout/list1"/>
    <dgm:cxn modelId="{0187A950-0D63-4845-AF78-58B3F8D5F8CD}" type="presParOf" srcId="{4991DAAB-1F47-45A9-8274-447E67CA9253}" destId="{2759A5A5-9485-49AF-AB3A-E78E0D4F4356}" srcOrd="1" destOrd="0" presId="urn:microsoft.com/office/officeart/2005/8/layout/list1"/>
    <dgm:cxn modelId="{C02CBE50-E1C1-4603-9D42-D8095B18535F}" type="presParOf" srcId="{4991DAAB-1F47-45A9-8274-447E67CA9253}" destId="{81365131-1077-45A7-94AE-65F5C50CA66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1800" b="1" dirty="0" smtClean="0"/>
            <a:t>COMITÉ COORDINADOR </a:t>
          </a:r>
          <a:endParaRPr lang="es-MX" sz="18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E0EC2AFD-3D35-4A6F-962D-6A44C96EA151}">
      <dgm:prSet phldrT="[Texto]" custT="1"/>
      <dgm:spPr/>
      <dgm:t>
        <a:bodyPr/>
        <a:lstStyle/>
        <a:p>
          <a:pPr algn="ctr"/>
          <a:r>
            <a:rPr lang="es-MX" sz="1800" b="1" dirty="0" smtClean="0"/>
            <a:t>OBJETIVO</a:t>
          </a:r>
          <a:endParaRPr lang="es-MX" sz="1800" b="1" dirty="0"/>
        </a:p>
      </dgm:t>
    </dgm:pt>
    <dgm:pt modelId="{C7A9BB82-9B44-4B4F-A4A6-17A3B0199C51}" type="parTrans" cxnId="{A415EFB8-51B6-4DA6-919C-4A5EDAE2EBF0}">
      <dgm:prSet/>
      <dgm:spPr/>
      <dgm:t>
        <a:bodyPr/>
        <a:lstStyle/>
        <a:p>
          <a:endParaRPr lang="es-MX"/>
        </a:p>
      </dgm:t>
    </dgm:pt>
    <dgm:pt modelId="{900826F4-D64C-4179-8324-29A0509AACDF}" type="sibTrans" cxnId="{A415EFB8-51B6-4DA6-919C-4A5EDAE2EBF0}">
      <dgm:prSet/>
      <dgm:spPr/>
      <dgm:t>
        <a:bodyPr/>
        <a:lstStyle/>
        <a:p>
          <a:endParaRPr lang="es-MX"/>
        </a:p>
      </dgm:t>
    </dgm:pt>
    <dgm:pt modelId="{2EF024AC-854B-42CF-BC22-372EC3A29BBE}">
      <dgm:prSet phldrT="[Texto]" custT="1"/>
      <dgm:spPr/>
      <dgm:t>
        <a:bodyPr/>
        <a:lstStyle/>
        <a:p>
          <a:pPr algn="just"/>
          <a:r>
            <a:rPr lang="es-MX" sz="1600" b="1" dirty="0" smtClean="0"/>
            <a:t>INSTANCIA DE COORDINACIÓN ENTRE LOS INTEGRANTES DEL SNA EN MATERIA DE RESPONSABILIDADES ADMINISTRATIVAS Y HECHOS DE CORRUPCIÓN Y FISCALIZACIÓN, ASÍ COMO DISEÑAR, PROMOVER Y EVALUAR LAS POLÍTICAS PÚBLICAS EN LA MATERIA.</a:t>
          </a:r>
          <a:endParaRPr lang="es-MX" sz="1600" b="1" dirty="0"/>
        </a:p>
      </dgm:t>
    </dgm:pt>
    <dgm:pt modelId="{35D8C42D-7F5F-41D4-9950-8DFD71C40ABF}" type="parTrans" cxnId="{22FD5332-D0EE-4B60-A815-A066E4D44DD8}">
      <dgm:prSet/>
      <dgm:spPr/>
      <dgm:t>
        <a:bodyPr/>
        <a:lstStyle/>
        <a:p>
          <a:endParaRPr lang="es-MX"/>
        </a:p>
      </dgm:t>
    </dgm:pt>
    <dgm:pt modelId="{342C5A72-4C35-46E9-8717-C314EF5AD578}" type="sibTrans" cxnId="{22FD5332-D0EE-4B60-A815-A066E4D44DD8}">
      <dgm:prSet/>
      <dgm:spPr/>
      <dgm:t>
        <a:bodyPr/>
        <a:lstStyle/>
        <a:p>
          <a:endParaRPr lang="es-MX"/>
        </a:p>
      </dgm:t>
    </dgm:pt>
    <dgm:pt modelId="{06D44B85-F2B7-44EC-96F3-19C07BE5FF94}">
      <dgm:prSet phldrT="[Texto]" custT="1"/>
      <dgm:spPr/>
      <dgm:t>
        <a:bodyPr/>
        <a:lstStyle/>
        <a:p>
          <a:pPr algn="ctr"/>
          <a:r>
            <a:rPr lang="es-MX" sz="1800" b="1" dirty="0" smtClean="0"/>
            <a:t>INTEGRACIÓN</a:t>
          </a:r>
          <a:endParaRPr lang="es-MX" sz="1800" b="1" dirty="0"/>
        </a:p>
      </dgm:t>
    </dgm:pt>
    <dgm:pt modelId="{1C4E93F7-F8F5-4C0A-9E32-F5AA55F16106}" type="parTrans" cxnId="{14105C74-FF30-43BD-9041-D638A1208713}">
      <dgm:prSet/>
      <dgm:spPr/>
      <dgm:t>
        <a:bodyPr/>
        <a:lstStyle/>
        <a:p>
          <a:endParaRPr lang="es-MX"/>
        </a:p>
      </dgm:t>
    </dgm:pt>
    <dgm:pt modelId="{DC612775-EAAE-46A9-96F9-1E3A3EAD0010}" type="sibTrans" cxnId="{14105C74-FF30-43BD-9041-D638A1208713}">
      <dgm:prSet/>
      <dgm:spPr/>
      <dgm:t>
        <a:bodyPr/>
        <a:lstStyle/>
        <a:p>
          <a:endParaRPr lang="es-MX"/>
        </a:p>
      </dgm:t>
    </dgm:pt>
    <dgm:pt modelId="{09C2A77C-99BB-44BC-AD90-2E9DFED4B29F}">
      <dgm:prSet phldrT="[Texto]" custT="1"/>
      <dgm:spPr/>
      <dgm:t>
        <a:bodyPr/>
        <a:lstStyle/>
        <a:p>
          <a:pPr algn="ctr"/>
          <a:r>
            <a:rPr lang="es-MX" sz="1800" b="1" dirty="0" smtClean="0"/>
            <a:t>PRESIDENTE DEL CPC </a:t>
          </a:r>
          <a:endParaRPr lang="es-MX" sz="1800" b="1" dirty="0"/>
        </a:p>
      </dgm:t>
    </dgm:pt>
    <dgm:pt modelId="{A810EDA5-435B-429A-9204-307574673109}" type="parTrans" cxnId="{C8156CDC-BB5D-4FCA-95BF-BECF164E2B9B}">
      <dgm:prSet/>
      <dgm:spPr/>
      <dgm:t>
        <a:bodyPr/>
        <a:lstStyle/>
        <a:p>
          <a:endParaRPr lang="es-MX"/>
        </a:p>
      </dgm:t>
    </dgm:pt>
    <dgm:pt modelId="{3FDF4C8D-FDB0-4F48-B564-5C3C7A41DADE}" type="sibTrans" cxnId="{C8156CDC-BB5D-4FCA-95BF-BECF164E2B9B}">
      <dgm:prSet/>
      <dgm:spPr/>
      <dgm:t>
        <a:bodyPr/>
        <a:lstStyle/>
        <a:p>
          <a:endParaRPr lang="es-MX"/>
        </a:p>
      </dgm:t>
    </dgm:pt>
    <dgm:pt modelId="{3D35056B-D061-4C13-B4B5-4AD4B17F54DA}">
      <dgm:prSet phldrT="[Texto]" custT="1"/>
      <dgm:spPr/>
      <dgm:t>
        <a:bodyPr/>
        <a:lstStyle/>
        <a:p>
          <a:pPr algn="ctr"/>
          <a:r>
            <a:rPr lang="es-MX" sz="1800" b="1" dirty="0" smtClean="0"/>
            <a:t>TITULAR DE LA ASF</a:t>
          </a:r>
          <a:endParaRPr lang="es-MX" sz="1800" b="1" dirty="0"/>
        </a:p>
      </dgm:t>
    </dgm:pt>
    <dgm:pt modelId="{00059399-015F-458F-96CC-8BDEC6016129}" type="parTrans" cxnId="{8F71EEBB-7632-48A8-B542-7C1E76D2738A}">
      <dgm:prSet/>
      <dgm:spPr/>
      <dgm:t>
        <a:bodyPr/>
        <a:lstStyle/>
        <a:p>
          <a:endParaRPr lang="es-MX"/>
        </a:p>
      </dgm:t>
    </dgm:pt>
    <dgm:pt modelId="{740765F5-8B91-4C78-89CD-731B721CCC23}" type="sibTrans" cxnId="{8F71EEBB-7632-48A8-B542-7C1E76D2738A}">
      <dgm:prSet/>
      <dgm:spPr/>
      <dgm:t>
        <a:bodyPr/>
        <a:lstStyle/>
        <a:p>
          <a:endParaRPr lang="es-MX"/>
        </a:p>
      </dgm:t>
    </dgm:pt>
    <dgm:pt modelId="{6B379447-AA87-456B-8925-2C14770F7D80}">
      <dgm:prSet phldrT="[Texto]" custT="1"/>
      <dgm:spPr/>
      <dgm:t>
        <a:bodyPr/>
        <a:lstStyle/>
        <a:p>
          <a:pPr algn="ctr"/>
          <a:r>
            <a:rPr lang="es-MX" sz="1600" b="1" dirty="0" smtClean="0"/>
            <a:t>TITULAR DE  LA FISCALÍA ESPECIALIZADA EN COMBATE A LA CORRUPCIÓN</a:t>
          </a:r>
          <a:endParaRPr lang="es-MX" sz="1600" b="1" dirty="0"/>
        </a:p>
      </dgm:t>
    </dgm:pt>
    <dgm:pt modelId="{B9A1E61C-89A8-412D-BE9F-BCF66F400ACB}" type="parTrans" cxnId="{E49CFAE9-7328-4545-B6E6-F9A3A175D357}">
      <dgm:prSet/>
      <dgm:spPr/>
      <dgm:t>
        <a:bodyPr/>
        <a:lstStyle/>
        <a:p>
          <a:endParaRPr lang="es-MX"/>
        </a:p>
      </dgm:t>
    </dgm:pt>
    <dgm:pt modelId="{05B05B5B-C450-4803-A794-8095F50F8D67}" type="sibTrans" cxnId="{E49CFAE9-7328-4545-B6E6-F9A3A175D357}">
      <dgm:prSet/>
      <dgm:spPr/>
      <dgm:t>
        <a:bodyPr/>
        <a:lstStyle/>
        <a:p>
          <a:endParaRPr lang="es-MX"/>
        </a:p>
      </dgm:t>
    </dgm:pt>
    <dgm:pt modelId="{965B10C3-4088-4989-8570-2E97C2A7ACD5}">
      <dgm:prSet phldrT="[Texto]" custT="1"/>
      <dgm:spPr/>
      <dgm:t>
        <a:bodyPr/>
        <a:lstStyle/>
        <a:p>
          <a:pPr algn="ctr"/>
          <a:r>
            <a:rPr lang="es-MX" sz="1800" b="1" dirty="0" smtClean="0"/>
            <a:t>TITULAR DE LA SFP</a:t>
          </a:r>
          <a:endParaRPr lang="es-MX" sz="1800" b="1" dirty="0"/>
        </a:p>
      </dgm:t>
    </dgm:pt>
    <dgm:pt modelId="{17F40816-545D-4343-AB2F-246B66FE81C6}" type="parTrans" cxnId="{22476A76-BBEB-4C4B-9DA0-C2E949F34719}">
      <dgm:prSet/>
      <dgm:spPr/>
      <dgm:t>
        <a:bodyPr/>
        <a:lstStyle/>
        <a:p>
          <a:endParaRPr lang="es-MX"/>
        </a:p>
      </dgm:t>
    </dgm:pt>
    <dgm:pt modelId="{306BAAB3-833D-4209-A497-4CECF38D6E32}" type="sibTrans" cxnId="{22476A76-BBEB-4C4B-9DA0-C2E949F34719}">
      <dgm:prSet/>
      <dgm:spPr/>
      <dgm:t>
        <a:bodyPr/>
        <a:lstStyle/>
        <a:p>
          <a:endParaRPr lang="es-MX"/>
        </a:p>
      </dgm:t>
    </dgm:pt>
    <dgm:pt modelId="{A7284948-BA41-4D83-B86C-65CECF2A64BA}">
      <dgm:prSet phldrT="[Texto]" custT="1"/>
      <dgm:spPr/>
      <dgm:t>
        <a:bodyPr/>
        <a:lstStyle/>
        <a:p>
          <a:pPr algn="ctr"/>
          <a:r>
            <a:rPr lang="es-MX" sz="1800" b="1" dirty="0" smtClean="0"/>
            <a:t>PRESIDENTE DEL TFJA</a:t>
          </a:r>
          <a:endParaRPr lang="es-MX" sz="1800" b="1" dirty="0"/>
        </a:p>
      </dgm:t>
    </dgm:pt>
    <dgm:pt modelId="{5ECA9E17-2084-477B-84B0-8A61DD076098}" type="parTrans" cxnId="{C70B27DE-DE12-4BE5-963D-A63B4F0589B1}">
      <dgm:prSet/>
      <dgm:spPr/>
      <dgm:t>
        <a:bodyPr/>
        <a:lstStyle/>
        <a:p>
          <a:endParaRPr lang="es-MX"/>
        </a:p>
      </dgm:t>
    </dgm:pt>
    <dgm:pt modelId="{59F95CD8-E91A-48FE-A020-13584447C2D1}" type="sibTrans" cxnId="{C70B27DE-DE12-4BE5-963D-A63B4F0589B1}">
      <dgm:prSet/>
      <dgm:spPr/>
      <dgm:t>
        <a:bodyPr/>
        <a:lstStyle/>
        <a:p>
          <a:endParaRPr lang="es-MX"/>
        </a:p>
      </dgm:t>
    </dgm:pt>
    <dgm:pt modelId="{E4FC51BA-066C-42F7-90FA-72E392A9ABD2}">
      <dgm:prSet phldrT="[Texto]" custT="1"/>
      <dgm:spPr/>
      <dgm:t>
        <a:bodyPr/>
        <a:lstStyle/>
        <a:p>
          <a:pPr algn="ctr"/>
          <a:r>
            <a:rPr lang="es-MX" sz="1800" b="1" dirty="0" smtClean="0"/>
            <a:t>PRESIDENTE DEL INAI</a:t>
          </a:r>
          <a:endParaRPr lang="es-MX" sz="1800" b="1" dirty="0"/>
        </a:p>
      </dgm:t>
    </dgm:pt>
    <dgm:pt modelId="{3A320A88-0FD9-42A7-9263-225795C5A657}" type="parTrans" cxnId="{56E8C355-D53A-4E61-BCAD-1321B3109CE1}">
      <dgm:prSet/>
      <dgm:spPr/>
      <dgm:t>
        <a:bodyPr/>
        <a:lstStyle/>
        <a:p>
          <a:endParaRPr lang="es-MX"/>
        </a:p>
      </dgm:t>
    </dgm:pt>
    <dgm:pt modelId="{37B866D0-6843-4C0A-9BBF-033B2A3937C2}" type="sibTrans" cxnId="{56E8C355-D53A-4E61-BCAD-1321B3109CE1}">
      <dgm:prSet/>
      <dgm:spPr/>
      <dgm:t>
        <a:bodyPr/>
        <a:lstStyle/>
        <a:p>
          <a:endParaRPr lang="es-MX"/>
        </a:p>
      </dgm:t>
    </dgm:pt>
    <dgm:pt modelId="{D12E16D5-1F6A-41C0-908C-28B0AB427435}">
      <dgm:prSet phldrT="[Texto]" custT="1"/>
      <dgm:spPr/>
      <dgm:t>
        <a:bodyPr/>
        <a:lstStyle/>
        <a:p>
          <a:pPr algn="ctr"/>
          <a:r>
            <a:rPr lang="es-MX" sz="1800" b="1" dirty="0" smtClean="0"/>
            <a:t>INTEGRANTE  DEL CJF</a:t>
          </a:r>
          <a:endParaRPr lang="es-MX" sz="1800" b="1" dirty="0"/>
        </a:p>
      </dgm:t>
    </dgm:pt>
    <dgm:pt modelId="{89854A6D-2297-408B-B7FD-5F42EAE43080}" type="parTrans" cxnId="{F24BB6A4-6BBB-4981-8C2C-DB4ED768E49C}">
      <dgm:prSet/>
      <dgm:spPr/>
      <dgm:t>
        <a:bodyPr/>
        <a:lstStyle/>
        <a:p>
          <a:endParaRPr lang="es-MX"/>
        </a:p>
      </dgm:t>
    </dgm:pt>
    <dgm:pt modelId="{5661C9D8-EC5F-4802-86BC-397021609D8D}" type="sibTrans" cxnId="{F24BB6A4-6BBB-4981-8C2C-DB4ED768E49C}">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56210">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FCCC00F1-9087-4065-99D4-6C4C5B99098B}" type="pres">
      <dgm:prSet presAssocID="{C7A9BB82-9B44-4B4F-A4A6-17A3B0199C51}" presName="conn2-1" presStyleLbl="parChTrans1D2" presStyleIdx="0" presStyleCnt="2"/>
      <dgm:spPr/>
      <dgm:t>
        <a:bodyPr/>
        <a:lstStyle/>
        <a:p>
          <a:endParaRPr lang="es-MX"/>
        </a:p>
      </dgm:t>
    </dgm:pt>
    <dgm:pt modelId="{CF466916-86A2-491A-A2EC-6AA68D7F17D8}" type="pres">
      <dgm:prSet presAssocID="{C7A9BB82-9B44-4B4F-A4A6-17A3B0199C51}" presName="connTx" presStyleLbl="parChTrans1D2" presStyleIdx="0" presStyleCnt="2"/>
      <dgm:spPr/>
      <dgm:t>
        <a:bodyPr/>
        <a:lstStyle/>
        <a:p>
          <a:endParaRPr lang="es-MX"/>
        </a:p>
      </dgm:t>
    </dgm:pt>
    <dgm:pt modelId="{87489E50-44F7-450C-88C8-444CB5618B7D}" type="pres">
      <dgm:prSet presAssocID="{E0EC2AFD-3D35-4A6F-962D-6A44C96EA151}" presName="root2" presStyleCnt="0"/>
      <dgm:spPr/>
      <dgm:t>
        <a:bodyPr/>
        <a:lstStyle/>
        <a:p>
          <a:endParaRPr lang="es-MX"/>
        </a:p>
      </dgm:t>
    </dgm:pt>
    <dgm:pt modelId="{90D93C5D-B7B2-422D-9E6E-DDE5BC32583B}" type="pres">
      <dgm:prSet presAssocID="{E0EC2AFD-3D35-4A6F-962D-6A44C96EA151}" presName="LevelTwoTextNode" presStyleLbl="node2" presStyleIdx="0" presStyleCnt="2" custScaleX="72728" custScaleY="67434" custLinFactNeighborX="-282" custLinFactNeighborY="-21810">
        <dgm:presLayoutVars>
          <dgm:chPref val="3"/>
        </dgm:presLayoutVars>
      </dgm:prSet>
      <dgm:spPr/>
      <dgm:t>
        <a:bodyPr/>
        <a:lstStyle/>
        <a:p>
          <a:endParaRPr lang="es-MX"/>
        </a:p>
      </dgm:t>
    </dgm:pt>
    <dgm:pt modelId="{14DBB0AC-F46B-4706-A946-6D88F81C6040}" type="pres">
      <dgm:prSet presAssocID="{E0EC2AFD-3D35-4A6F-962D-6A44C96EA151}" presName="level3hierChild" presStyleCnt="0"/>
      <dgm:spPr/>
      <dgm:t>
        <a:bodyPr/>
        <a:lstStyle/>
        <a:p>
          <a:endParaRPr lang="es-MX"/>
        </a:p>
      </dgm:t>
    </dgm:pt>
    <dgm:pt modelId="{E4555060-D7A3-4798-87BD-E34B33F6F8DA}" type="pres">
      <dgm:prSet presAssocID="{35D8C42D-7F5F-41D4-9950-8DFD71C40ABF}" presName="conn2-1" presStyleLbl="parChTrans1D3" presStyleIdx="0" presStyleCnt="8"/>
      <dgm:spPr/>
      <dgm:t>
        <a:bodyPr/>
        <a:lstStyle/>
        <a:p>
          <a:endParaRPr lang="es-MX"/>
        </a:p>
      </dgm:t>
    </dgm:pt>
    <dgm:pt modelId="{80E30066-C4A7-4948-9928-79B476B8CF3E}" type="pres">
      <dgm:prSet presAssocID="{35D8C42D-7F5F-41D4-9950-8DFD71C40ABF}" presName="connTx" presStyleLbl="parChTrans1D3" presStyleIdx="0" presStyleCnt="8"/>
      <dgm:spPr/>
      <dgm:t>
        <a:bodyPr/>
        <a:lstStyle/>
        <a:p>
          <a:endParaRPr lang="es-MX"/>
        </a:p>
      </dgm:t>
    </dgm:pt>
    <dgm:pt modelId="{C85C85FE-DD38-4CEC-808E-7C3856C217A1}" type="pres">
      <dgm:prSet presAssocID="{2EF024AC-854B-42CF-BC22-372EC3A29BBE}" presName="root2" presStyleCnt="0"/>
      <dgm:spPr/>
      <dgm:t>
        <a:bodyPr/>
        <a:lstStyle/>
        <a:p>
          <a:endParaRPr lang="es-MX"/>
        </a:p>
      </dgm:t>
    </dgm:pt>
    <dgm:pt modelId="{1E0A6101-5AF3-42CB-AE00-CAF33F85FEFF}" type="pres">
      <dgm:prSet presAssocID="{2EF024AC-854B-42CF-BC22-372EC3A29BBE}" presName="LevelTwoTextNode" presStyleLbl="node3" presStyleIdx="0" presStyleCnt="8" custScaleX="153376" custScaleY="231537" custLinFactNeighborX="8490" custLinFactNeighborY="-4719">
        <dgm:presLayoutVars>
          <dgm:chPref val="3"/>
        </dgm:presLayoutVars>
      </dgm:prSet>
      <dgm:spPr/>
      <dgm:t>
        <a:bodyPr/>
        <a:lstStyle/>
        <a:p>
          <a:endParaRPr lang="es-MX"/>
        </a:p>
      </dgm:t>
    </dgm:pt>
    <dgm:pt modelId="{8331B4CA-B4A4-4209-8E15-F66ECE2D3BA6}" type="pres">
      <dgm:prSet presAssocID="{2EF024AC-854B-42CF-BC22-372EC3A29BBE}" presName="level3hierChild" presStyleCnt="0"/>
      <dgm:spPr/>
      <dgm:t>
        <a:bodyPr/>
        <a:lstStyle/>
        <a:p>
          <a:endParaRPr lang="es-MX"/>
        </a:p>
      </dgm:t>
    </dgm:pt>
    <dgm:pt modelId="{2DFC4B71-0198-408B-BFAA-B5469EF0E6BE}" type="pres">
      <dgm:prSet presAssocID="{1C4E93F7-F8F5-4C0A-9E32-F5AA55F16106}" presName="conn2-1" presStyleLbl="parChTrans1D2" presStyleIdx="1" presStyleCnt="2"/>
      <dgm:spPr/>
      <dgm:t>
        <a:bodyPr/>
        <a:lstStyle/>
        <a:p>
          <a:endParaRPr lang="es-MX"/>
        </a:p>
      </dgm:t>
    </dgm:pt>
    <dgm:pt modelId="{E436DA31-9EFC-4BAA-BF96-A42B21DDCB40}" type="pres">
      <dgm:prSet presAssocID="{1C4E93F7-F8F5-4C0A-9E32-F5AA55F16106}" presName="connTx" presStyleLbl="parChTrans1D2" presStyleIdx="1" presStyleCnt="2"/>
      <dgm:spPr/>
      <dgm:t>
        <a:bodyPr/>
        <a:lstStyle/>
        <a:p>
          <a:endParaRPr lang="es-MX"/>
        </a:p>
      </dgm:t>
    </dgm:pt>
    <dgm:pt modelId="{C3916827-E0D9-4E55-8349-D299C50BCCDB}" type="pres">
      <dgm:prSet presAssocID="{06D44B85-F2B7-44EC-96F3-19C07BE5FF94}" presName="root2" presStyleCnt="0"/>
      <dgm:spPr/>
      <dgm:t>
        <a:bodyPr/>
        <a:lstStyle/>
        <a:p>
          <a:endParaRPr lang="es-MX"/>
        </a:p>
      </dgm:t>
    </dgm:pt>
    <dgm:pt modelId="{79029E50-25D5-4D46-8237-AD1342577DBC}" type="pres">
      <dgm:prSet presAssocID="{06D44B85-F2B7-44EC-96F3-19C07BE5FF94}" presName="LevelTwoTextNode" presStyleLbl="node2" presStyleIdx="1" presStyleCnt="2" custScaleY="69622">
        <dgm:presLayoutVars>
          <dgm:chPref val="3"/>
        </dgm:presLayoutVars>
      </dgm:prSet>
      <dgm:spPr/>
      <dgm:t>
        <a:bodyPr/>
        <a:lstStyle/>
        <a:p>
          <a:endParaRPr lang="es-MX"/>
        </a:p>
      </dgm:t>
    </dgm:pt>
    <dgm:pt modelId="{CA88BEEE-2862-4702-99A2-CC7B2A0BF453}" type="pres">
      <dgm:prSet presAssocID="{06D44B85-F2B7-44EC-96F3-19C07BE5FF94}" presName="level3hierChild" presStyleCnt="0"/>
      <dgm:spPr/>
      <dgm:t>
        <a:bodyPr/>
        <a:lstStyle/>
        <a:p>
          <a:endParaRPr lang="es-MX"/>
        </a:p>
      </dgm:t>
    </dgm:pt>
    <dgm:pt modelId="{5E672520-61EA-49F8-AB35-1CFE62FB5DC7}" type="pres">
      <dgm:prSet presAssocID="{A810EDA5-435B-429A-9204-307574673109}" presName="conn2-1" presStyleLbl="parChTrans1D3" presStyleIdx="1" presStyleCnt="8"/>
      <dgm:spPr/>
      <dgm:t>
        <a:bodyPr/>
        <a:lstStyle/>
        <a:p>
          <a:endParaRPr lang="es-MX"/>
        </a:p>
      </dgm:t>
    </dgm:pt>
    <dgm:pt modelId="{235CDDD0-746C-4F1A-A236-3923B78448B3}" type="pres">
      <dgm:prSet presAssocID="{A810EDA5-435B-429A-9204-307574673109}" presName="connTx" presStyleLbl="parChTrans1D3" presStyleIdx="1" presStyleCnt="8"/>
      <dgm:spPr/>
      <dgm:t>
        <a:bodyPr/>
        <a:lstStyle/>
        <a:p>
          <a:endParaRPr lang="es-MX"/>
        </a:p>
      </dgm:t>
    </dgm:pt>
    <dgm:pt modelId="{F3A944F1-AC0A-455B-B406-52545ABD7D75}" type="pres">
      <dgm:prSet presAssocID="{09C2A77C-99BB-44BC-AD90-2E9DFED4B29F}" presName="root2" presStyleCnt="0"/>
      <dgm:spPr/>
      <dgm:t>
        <a:bodyPr/>
        <a:lstStyle/>
        <a:p>
          <a:endParaRPr lang="es-MX"/>
        </a:p>
      </dgm:t>
    </dgm:pt>
    <dgm:pt modelId="{3576EE6B-430B-49DD-BA3F-4876A4E79264}" type="pres">
      <dgm:prSet presAssocID="{09C2A77C-99BB-44BC-AD90-2E9DFED4B29F}" presName="LevelTwoTextNode" presStyleLbl="node3" presStyleIdx="1" presStyleCnt="8" custScaleX="136902" custScaleY="33406" custLinFactNeighborX="631" custLinFactNeighborY="-8230">
        <dgm:presLayoutVars>
          <dgm:chPref val="3"/>
        </dgm:presLayoutVars>
      </dgm:prSet>
      <dgm:spPr/>
      <dgm:t>
        <a:bodyPr/>
        <a:lstStyle/>
        <a:p>
          <a:endParaRPr lang="es-MX"/>
        </a:p>
      </dgm:t>
    </dgm:pt>
    <dgm:pt modelId="{3B811409-01DF-4AE5-B75B-418889FFFED5}" type="pres">
      <dgm:prSet presAssocID="{09C2A77C-99BB-44BC-AD90-2E9DFED4B29F}" presName="level3hierChild" presStyleCnt="0"/>
      <dgm:spPr/>
      <dgm:t>
        <a:bodyPr/>
        <a:lstStyle/>
        <a:p>
          <a:endParaRPr lang="es-MX"/>
        </a:p>
      </dgm:t>
    </dgm:pt>
    <dgm:pt modelId="{0A700CFF-3D3E-43EF-B738-89284EF1758B}" type="pres">
      <dgm:prSet presAssocID="{00059399-015F-458F-96CC-8BDEC6016129}" presName="conn2-1" presStyleLbl="parChTrans1D3" presStyleIdx="2" presStyleCnt="8"/>
      <dgm:spPr/>
      <dgm:t>
        <a:bodyPr/>
        <a:lstStyle/>
        <a:p>
          <a:endParaRPr lang="es-MX"/>
        </a:p>
      </dgm:t>
    </dgm:pt>
    <dgm:pt modelId="{06E70F8B-CEE4-4700-8E73-581CC8D9DC5E}" type="pres">
      <dgm:prSet presAssocID="{00059399-015F-458F-96CC-8BDEC6016129}" presName="connTx" presStyleLbl="parChTrans1D3" presStyleIdx="2" presStyleCnt="8"/>
      <dgm:spPr/>
      <dgm:t>
        <a:bodyPr/>
        <a:lstStyle/>
        <a:p>
          <a:endParaRPr lang="es-MX"/>
        </a:p>
      </dgm:t>
    </dgm:pt>
    <dgm:pt modelId="{A33E5E98-568A-41E2-AB35-EC7CC9DE62D2}" type="pres">
      <dgm:prSet presAssocID="{3D35056B-D061-4C13-B4B5-4AD4B17F54DA}" presName="root2" presStyleCnt="0"/>
      <dgm:spPr/>
      <dgm:t>
        <a:bodyPr/>
        <a:lstStyle/>
        <a:p>
          <a:endParaRPr lang="es-MX"/>
        </a:p>
      </dgm:t>
    </dgm:pt>
    <dgm:pt modelId="{42340BE1-1696-4A4C-9364-DFA398E81480}" type="pres">
      <dgm:prSet presAssocID="{3D35056B-D061-4C13-B4B5-4AD4B17F54DA}" presName="LevelTwoTextNode" presStyleLbl="node3" presStyleIdx="2" presStyleCnt="8" custScaleX="136902" custScaleY="33406" custLinFactNeighborX="631" custLinFactNeighborY="-16974">
        <dgm:presLayoutVars>
          <dgm:chPref val="3"/>
        </dgm:presLayoutVars>
      </dgm:prSet>
      <dgm:spPr/>
      <dgm:t>
        <a:bodyPr/>
        <a:lstStyle/>
        <a:p>
          <a:endParaRPr lang="es-MX"/>
        </a:p>
      </dgm:t>
    </dgm:pt>
    <dgm:pt modelId="{849A0B90-73BD-40DA-9451-A36B2D498850}" type="pres">
      <dgm:prSet presAssocID="{3D35056B-D061-4C13-B4B5-4AD4B17F54DA}" presName="level3hierChild" presStyleCnt="0"/>
      <dgm:spPr/>
      <dgm:t>
        <a:bodyPr/>
        <a:lstStyle/>
        <a:p>
          <a:endParaRPr lang="es-MX"/>
        </a:p>
      </dgm:t>
    </dgm:pt>
    <dgm:pt modelId="{9406816C-AFDF-493A-A468-6B988970463A}" type="pres">
      <dgm:prSet presAssocID="{B9A1E61C-89A8-412D-BE9F-BCF66F400ACB}" presName="conn2-1" presStyleLbl="parChTrans1D3" presStyleIdx="3" presStyleCnt="8"/>
      <dgm:spPr/>
      <dgm:t>
        <a:bodyPr/>
        <a:lstStyle/>
        <a:p>
          <a:endParaRPr lang="es-MX"/>
        </a:p>
      </dgm:t>
    </dgm:pt>
    <dgm:pt modelId="{5B59244A-D0BF-41BE-825A-0ABDF87536B3}" type="pres">
      <dgm:prSet presAssocID="{B9A1E61C-89A8-412D-BE9F-BCF66F400ACB}" presName="connTx" presStyleLbl="parChTrans1D3" presStyleIdx="3" presStyleCnt="8"/>
      <dgm:spPr/>
      <dgm:t>
        <a:bodyPr/>
        <a:lstStyle/>
        <a:p>
          <a:endParaRPr lang="es-MX"/>
        </a:p>
      </dgm:t>
    </dgm:pt>
    <dgm:pt modelId="{61076949-DB8C-4365-9417-F84085433E01}" type="pres">
      <dgm:prSet presAssocID="{6B379447-AA87-456B-8925-2C14770F7D80}" presName="root2" presStyleCnt="0"/>
      <dgm:spPr/>
      <dgm:t>
        <a:bodyPr/>
        <a:lstStyle/>
        <a:p>
          <a:endParaRPr lang="es-MX"/>
        </a:p>
      </dgm:t>
    </dgm:pt>
    <dgm:pt modelId="{AD6C6C44-36D9-459A-9FE4-7018541A66E7}" type="pres">
      <dgm:prSet presAssocID="{6B379447-AA87-456B-8925-2C14770F7D80}" presName="LevelTwoTextNode" presStyleLbl="node3" presStyleIdx="3" presStyleCnt="8" custScaleX="136902" custScaleY="70736">
        <dgm:presLayoutVars>
          <dgm:chPref val="3"/>
        </dgm:presLayoutVars>
      </dgm:prSet>
      <dgm:spPr/>
      <dgm:t>
        <a:bodyPr/>
        <a:lstStyle/>
        <a:p>
          <a:endParaRPr lang="es-MX"/>
        </a:p>
      </dgm:t>
    </dgm:pt>
    <dgm:pt modelId="{CE1EF978-D4B0-4085-90DA-65B39D07E253}" type="pres">
      <dgm:prSet presAssocID="{6B379447-AA87-456B-8925-2C14770F7D80}" presName="level3hierChild" presStyleCnt="0"/>
      <dgm:spPr/>
      <dgm:t>
        <a:bodyPr/>
        <a:lstStyle/>
        <a:p>
          <a:endParaRPr lang="es-MX"/>
        </a:p>
      </dgm:t>
    </dgm:pt>
    <dgm:pt modelId="{D598B3AE-77D1-46EA-9370-D7EFC57CB100}" type="pres">
      <dgm:prSet presAssocID="{17F40816-545D-4343-AB2F-246B66FE81C6}" presName="conn2-1" presStyleLbl="parChTrans1D3" presStyleIdx="4" presStyleCnt="8"/>
      <dgm:spPr/>
      <dgm:t>
        <a:bodyPr/>
        <a:lstStyle/>
        <a:p>
          <a:endParaRPr lang="es-MX"/>
        </a:p>
      </dgm:t>
    </dgm:pt>
    <dgm:pt modelId="{D920B965-63DF-449C-A5D6-3969C8932100}" type="pres">
      <dgm:prSet presAssocID="{17F40816-545D-4343-AB2F-246B66FE81C6}" presName="connTx" presStyleLbl="parChTrans1D3" presStyleIdx="4" presStyleCnt="8"/>
      <dgm:spPr/>
      <dgm:t>
        <a:bodyPr/>
        <a:lstStyle/>
        <a:p>
          <a:endParaRPr lang="es-MX"/>
        </a:p>
      </dgm:t>
    </dgm:pt>
    <dgm:pt modelId="{1E7376D6-1037-417A-9969-6A0EFA52C1B5}" type="pres">
      <dgm:prSet presAssocID="{965B10C3-4088-4989-8570-2E97C2A7ACD5}" presName="root2" presStyleCnt="0"/>
      <dgm:spPr/>
      <dgm:t>
        <a:bodyPr/>
        <a:lstStyle/>
        <a:p>
          <a:endParaRPr lang="es-MX"/>
        </a:p>
      </dgm:t>
    </dgm:pt>
    <dgm:pt modelId="{297E1EA1-C080-4F5B-8655-54F64FBC5EAE}" type="pres">
      <dgm:prSet presAssocID="{965B10C3-4088-4989-8570-2E97C2A7ACD5}" presName="LevelTwoTextNode" presStyleLbl="node3" presStyleIdx="4" presStyleCnt="8" custScaleX="136902" custScaleY="33406">
        <dgm:presLayoutVars>
          <dgm:chPref val="3"/>
        </dgm:presLayoutVars>
      </dgm:prSet>
      <dgm:spPr/>
      <dgm:t>
        <a:bodyPr/>
        <a:lstStyle/>
        <a:p>
          <a:endParaRPr lang="es-MX"/>
        </a:p>
      </dgm:t>
    </dgm:pt>
    <dgm:pt modelId="{75B58EDD-8F1C-4435-AF70-4E720330E1E8}" type="pres">
      <dgm:prSet presAssocID="{965B10C3-4088-4989-8570-2E97C2A7ACD5}" presName="level3hierChild" presStyleCnt="0"/>
      <dgm:spPr/>
      <dgm:t>
        <a:bodyPr/>
        <a:lstStyle/>
        <a:p>
          <a:endParaRPr lang="es-MX"/>
        </a:p>
      </dgm:t>
    </dgm:pt>
    <dgm:pt modelId="{23B98BE4-0BC2-4976-95BB-7DF576C8EB69}" type="pres">
      <dgm:prSet presAssocID="{5ECA9E17-2084-477B-84B0-8A61DD076098}" presName="conn2-1" presStyleLbl="parChTrans1D3" presStyleIdx="5" presStyleCnt="8"/>
      <dgm:spPr/>
      <dgm:t>
        <a:bodyPr/>
        <a:lstStyle/>
        <a:p>
          <a:endParaRPr lang="es-MX"/>
        </a:p>
      </dgm:t>
    </dgm:pt>
    <dgm:pt modelId="{02729EC4-46F7-4E61-8E62-C81A12BFAF8B}" type="pres">
      <dgm:prSet presAssocID="{5ECA9E17-2084-477B-84B0-8A61DD076098}" presName="connTx" presStyleLbl="parChTrans1D3" presStyleIdx="5" presStyleCnt="8"/>
      <dgm:spPr/>
      <dgm:t>
        <a:bodyPr/>
        <a:lstStyle/>
        <a:p>
          <a:endParaRPr lang="es-MX"/>
        </a:p>
      </dgm:t>
    </dgm:pt>
    <dgm:pt modelId="{5FE92569-6050-4439-8D11-555C800C2D17}" type="pres">
      <dgm:prSet presAssocID="{A7284948-BA41-4D83-B86C-65CECF2A64BA}" presName="root2" presStyleCnt="0"/>
      <dgm:spPr/>
      <dgm:t>
        <a:bodyPr/>
        <a:lstStyle/>
        <a:p>
          <a:endParaRPr lang="es-MX"/>
        </a:p>
      </dgm:t>
    </dgm:pt>
    <dgm:pt modelId="{34828B49-7C0B-4174-8BF0-F23DBA3938A6}" type="pres">
      <dgm:prSet presAssocID="{A7284948-BA41-4D83-B86C-65CECF2A64BA}" presName="LevelTwoTextNode" presStyleLbl="node3" presStyleIdx="5" presStyleCnt="8" custScaleX="136902" custScaleY="33406">
        <dgm:presLayoutVars>
          <dgm:chPref val="3"/>
        </dgm:presLayoutVars>
      </dgm:prSet>
      <dgm:spPr/>
      <dgm:t>
        <a:bodyPr/>
        <a:lstStyle/>
        <a:p>
          <a:endParaRPr lang="es-MX"/>
        </a:p>
      </dgm:t>
    </dgm:pt>
    <dgm:pt modelId="{DA7BB05B-93AB-4336-B28A-F83CAC6538E2}" type="pres">
      <dgm:prSet presAssocID="{A7284948-BA41-4D83-B86C-65CECF2A64BA}" presName="level3hierChild" presStyleCnt="0"/>
      <dgm:spPr/>
      <dgm:t>
        <a:bodyPr/>
        <a:lstStyle/>
        <a:p>
          <a:endParaRPr lang="es-MX"/>
        </a:p>
      </dgm:t>
    </dgm:pt>
    <dgm:pt modelId="{F55A6325-AAB4-46F7-8A45-411E9ECFAB1C}" type="pres">
      <dgm:prSet presAssocID="{3A320A88-0FD9-42A7-9263-225795C5A657}" presName="conn2-1" presStyleLbl="parChTrans1D3" presStyleIdx="6" presStyleCnt="8"/>
      <dgm:spPr/>
      <dgm:t>
        <a:bodyPr/>
        <a:lstStyle/>
        <a:p>
          <a:endParaRPr lang="es-MX"/>
        </a:p>
      </dgm:t>
    </dgm:pt>
    <dgm:pt modelId="{3A12C27A-438B-44B0-8984-7ADF0BCA58E5}" type="pres">
      <dgm:prSet presAssocID="{3A320A88-0FD9-42A7-9263-225795C5A657}" presName="connTx" presStyleLbl="parChTrans1D3" presStyleIdx="6" presStyleCnt="8"/>
      <dgm:spPr/>
      <dgm:t>
        <a:bodyPr/>
        <a:lstStyle/>
        <a:p>
          <a:endParaRPr lang="es-MX"/>
        </a:p>
      </dgm:t>
    </dgm:pt>
    <dgm:pt modelId="{4CC8BC24-18D4-438B-94C5-5148B1307DAC}" type="pres">
      <dgm:prSet presAssocID="{E4FC51BA-066C-42F7-90FA-72E392A9ABD2}" presName="root2" presStyleCnt="0"/>
      <dgm:spPr/>
      <dgm:t>
        <a:bodyPr/>
        <a:lstStyle/>
        <a:p>
          <a:endParaRPr lang="es-MX"/>
        </a:p>
      </dgm:t>
    </dgm:pt>
    <dgm:pt modelId="{C7FE8097-7145-4347-A839-D82126792912}" type="pres">
      <dgm:prSet presAssocID="{E4FC51BA-066C-42F7-90FA-72E392A9ABD2}" presName="LevelTwoTextNode" presStyleLbl="node3" presStyleIdx="6" presStyleCnt="8" custScaleX="136902" custScaleY="33406">
        <dgm:presLayoutVars>
          <dgm:chPref val="3"/>
        </dgm:presLayoutVars>
      </dgm:prSet>
      <dgm:spPr/>
      <dgm:t>
        <a:bodyPr/>
        <a:lstStyle/>
        <a:p>
          <a:endParaRPr lang="es-MX"/>
        </a:p>
      </dgm:t>
    </dgm:pt>
    <dgm:pt modelId="{C521F609-207B-473A-8AC8-90594D1CB421}" type="pres">
      <dgm:prSet presAssocID="{E4FC51BA-066C-42F7-90FA-72E392A9ABD2}" presName="level3hierChild" presStyleCnt="0"/>
      <dgm:spPr/>
      <dgm:t>
        <a:bodyPr/>
        <a:lstStyle/>
        <a:p>
          <a:endParaRPr lang="es-MX"/>
        </a:p>
      </dgm:t>
    </dgm:pt>
    <dgm:pt modelId="{F5DD720B-0DE5-4453-B29E-E1C4F770CBC0}" type="pres">
      <dgm:prSet presAssocID="{89854A6D-2297-408B-B7FD-5F42EAE43080}" presName="conn2-1" presStyleLbl="parChTrans1D3" presStyleIdx="7" presStyleCnt="8"/>
      <dgm:spPr/>
      <dgm:t>
        <a:bodyPr/>
        <a:lstStyle/>
        <a:p>
          <a:endParaRPr lang="es-MX"/>
        </a:p>
      </dgm:t>
    </dgm:pt>
    <dgm:pt modelId="{F1A6BCF3-0862-4670-A0F6-577A7ABCF8A8}" type="pres">
      <dgm:prSet presAssocID="{89854A6D-2297-408B-B7FD-5F42EAE43080}" presName="connTx" presStyleLbl="parChTrans1D3" presStyleIdx="7" presStyleCnt="8"/>
      <dgm:spPr/>
      <dgm:t>
        <a:bodyPr/>
        <a:lstStyle/>
        <a:p>
          <a:endParaRPr lang="es-MX"/>
        </a:p>
      </dgm:t>
    </dgm:pt>
    <dgm:pt modelId="{8B29C232-DA88-44D7-AB69-392E7423C834}" type="pres">
      <dgm:prSet presAssocID="{D12E16D5-1F6A-41C0-908C-28B0AB427435}" presName="root2" presStyleCnt="0"/>
      <dgm:spPr/>
      <dgm:t>
        <a:bodyPr/>
        <a:lstStyle/>
        <a:p>
          <a:endParaRPr lang="es-MX"/>
        </a:p>
      </dgm:t>
    </dgm:pt>
    <dgm:pt modelId="{07013160-C5D0-4D7F-B7BC-E1366CA3FB1D}" type="pres">
      <dgm:prSet presAssocID="{D12E16D5-1F6A-41C0-908C-28B0AB427435}" presName="LevelTwoTextNode" presStyleLbl="node3" presStyleIdx="7" presStyleCnt="8" custScaleX="136902" custScaleY="44835">
        <dgm:presLayoutVars>
          <dgm:chPref val="3"/>
        </dgm:presLayoutVars>
      </dgm:prSet>
      <dgm:spPr/>
      <dgm:t>
        <a:bodyPr/>
        <a:lstStyle/>
        <a:p>
          <a:endParaRPr lang="es-MX"/>
        </a:p>
      </dgm:t>
    </dgm:pt>
    <dgm:pt modelId="{62F2627C-5F79-451A-80BF-5035F861C882}" type="pres">
      <dgm:prSet presAssocID="{D12E16D5-1F6A-41C0-908C-28B0AB427435}" presName="level3hierChild" presStyleCnt="0"/>
      <dgm:spPr/>
      <dgm:t>
        <a:bodyPr/>
        <a:lstStyle/>
        <a:p>
          <a:endParaRPr lang="es-MX"/>
        </a:p>
      </dgm:t>
    </dgm:pt>
  </dgm:ptLst>
  <dgm:cxnLst>
    <dgm:cxn modelId="{9FBC4DDD-0FAA-4BAF-BBC9-65A97763DE30}" type="presOf" srcId="{3D35056B-D061-4C13-B4B5-4AD4B17F54DA}" destId="{42340BE1-1696-4A4C-9364-DFA398E81480}" srcOrd="0" destOrd="0" presId="urn:microsoft.com/office/officeart/2008/layout/HorizontalMultiLevelHierarchy"/>
    <dgm:cxn modelId="{6FC79FF6-F479-423A-93D1-14B5C4C2FBE9}" type="presOf" srcId="{3A320A88-0FD9-42A7-9263-225795C5A657}" destId="{F55A6325-AAB4-46F7-8A45-411E9ECFAB1C}" srcOrd="0" destOrd="0" presId="urn:microsoft.com/office/officeart/2008/layout/HorizontalMultiLevelHierarchy"/>
    <dgm:cxn modelId="{48A1381A-67C2-4FE2-B9F6-85B5738BB44D}" type="presOf" srcId="{17F40816-545D-4343-AB2F-246B66FE81C6}" destId="{D920B965-63DF-449C-A5D6-3969C8932100}" srcOrd="1"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C40A369B-C2AF-4472-9BE3-5194C4FAD9E3}" type="presOf" srcId="{6B379447-AA87-456B-8925-2C14770F7D80}" destId="{AD6C6C44-36D9-459A-9FE4-7018541A66E7}" srcOrd="0" destOrd="0" presId="urn:microsoft.com/office/officeart/2008/layout/HorizontalMultiLevelHierarchy"/>
    <dgm:cxn modelId="{284F969B-8AAA-4FBB-8A00-FCD0BAB0E804}" type="presOf" srcId="{0C20B8DB-170E-48D4-94C7-04B1D74F4E37}" destId="{1717008B-29AA-48B0-92EE-12FA7ACFD024}" srcOrd="0" destOrd="0" presId="urn:microsoft.com/office/officeart/2008/layout/HorizontalMultiLevelHierarchy"/>
    <dgm:cxn modelId="{A415EFB8-51B6-4DA6-919C-4A5EDAE2EBF0}" srcId="{63CB2D90-5300-4A1B-AEF7-FCE9DD09E31E}" destId="{E0EC2AFD-3D35-4A6F-962D-6A44C96EA151}" srcOrd="0" destOrd="0" parTransId="{C7A9BB82-9B44-4B4F-A4A6-17A3B0199C51}" sibTransId="{900826F4-D64C-4179-8324-29A0509AACDF}"/>
    <dgm:cxn modelId="{14105C74-FF30-43BD-9041-D638A1208713}" srcId="{63CB2D90-5300-4A1B-AEF7-FCE9DD09E31E}" destId="{06D44B85-F2B7-44EC-96F3-19C07BE5FF94}" srcOrd="1" destOrd="0" parTransId="{1C4E93F7-F8F5-4C0A-9E32-F5AA55F16106}" sibTransId="{DC612775-EAAE-46A9-96F9-1E3A3EAD0010}"/>
    <dgm:cxn modelId="{1D632C5F-94F9-47A5-B5D0-C3FB94C6D327}" type="presOf" srcId="{63CB2D90-5300-4A1B-AEF7-FCE9DD09E31E}" destId="{14FAAB77-D9B1-42D4-B4F5-40DC38AF7B4D}" srcOrd="0" destOrd="0" presId="urn:microsoft.com/office/officeart/2008/layout/HorizontalMultiLevelHierarchy"/>
    <dgm:cxn modelId="{22476A76-BBEB-4C4B-9DA0-C2E949F34719}" srcId="{06D44B85-F2B7-44EC-96F3-19C07BE5FF94}" destId="{965B10C3-4088-4989-8570-2E97C2A7ACD5}" srcOrd="3" destOrd="0" parTransId="{17F40816-545D-4343-AB2F-246B66FE81C6}" sibTransId="{306BAAB3-833D-4209-A497-4CECF38D6E32}"/>
    <dgm:cxn modelId="{7B9E97A9-9A0B-425A-93DA-A8B42319137A}" type="presOf" srcId="{1C4E93F7-F8F5-4C0A-9E32-F5AA55F16106}" destId="{2DFC4B71-0198-408B-BFAA-B5469EF0E6BE}" srcOrd="0" destOrd="0" presId="urn:microsoft.com/office/officeart/2008/layout/HorizontalMultiLevelHierarchy"/>
    <dgm:cxn modelId="{89E48131-CD8D-4E0B-A868-45743403E5CE}" type="presOf" srcId="{17F40816-545D-4343-AB2F-246B66FE81C6}" destId="{D598B3AE-77D1-46EA-9370-D7EFC57CB100}" srcOrd="0" destOrd="0" presId="urn:microsoft.com/office/officeart/2008/layout/HorizontalMultiLevelHierarchy"/>
    <dgm:cxn modelId="{AA2C2B78-453B-460D-BCB6-86378D167F2D}" type="presOf" srcId="{00059399-015F-458F-96CC-8BDEC6016129}" destId="{06E70F8B-CEE4-4700-8E73-581CC8D9DC5E}" srcOrd="1" destOrd="0" presId="urn:microsoft.com/office/officeart/2008/layout/HorizontalMultiLevelHierarchy"/>
    <dgm:cxn modelId="{083E8E7B-51C8-417F-9189-6DA468B98EFE}" type="presOf" srcId="{C7A9BB82-9B44-4B4F-A4A6-17A3B0199C51}" destId="{CF466916-86A2-491A-A2EC-6AA68D7F17D8}" srcOrd="1" destOrd="0" presId="urn:microsoft.com/office/officeart/2008/layout/HorizontalMultiLevelHierarchy"/>
    <dgm:cxn modelId="{C84E4AE5-581A-4CB8-AFF1-580E84D90AFF}" type="presOf" srcId="{06D44B85-F2B7-44EC-96F3-19C07BE5FF94}" destId="{79029E50-25D5-4D46-8237-AD1342577DBC}" srcOrd="0" destOrd="0" presId="urn:microsoft.com/office/officeart/2008/layout/HorizontalMultiLevelHierarchy"/>
    <dgm:cxn modelId="{60489602-2F14-4A7F-8E6D-260DEB63F87B}" type="presOf" srcId="{09C2A77C-99BB-44BC-AD90-2E9DFED4B29F}" destId="{3576EE6B-430B-49DD-BA3F-4876A4E79264}" srcOrd="0" destOrd="0" presId="urn:microsoft.com/office/officeart/2008/layout/HorizontalMultiLevelHierarchy"/>
    <dgm:cxn modelId="{FE832B2A-02BC-4072-9E51-C165CE8AAC8B}" type="presOf" srcId="{A810EDA5-435B-429A-9204-307574673109}" destId="{5E672520-61EA-49F8-AB35-1CFE62FB5DC7}" srcOrd="0" destOrd="0" presId="urn:microsoft.com/office/officeart/2008/layout/HorizontalMultiLevelHierarchy"/>
    <dgm:cxn modelId="{658F702B-3528-4E77-B2C6-0206E789A780}" type="presOf" srcId="{35D8C42D-7F5F-41D4-9950-8DFD71C40ABF}" destId="{80E30066-C4A7-4948-9928-79B476B8CF3E}" srcOrd="1" destOrd="0" presId="urn:microsoft.com/office/officeart/2008/layout/HorizontalMultiLevelHierarchy"/>
    <dgm:cxn modelId="{56E8C355-D53A-4E61-BCAD-1321B3109CE1}" srcId="{06D44B85-F2B7-44EC-96F3-19C07BE5FF94}" destId="{E4FC51BA-066C-42F7-90FA-72E392A9ABD2}" srcOrd="5" destOrd="0" parTransId="{3A320A88-0FD9-42A7-9263-225795C5A657}" sibTransId="{37B866D0-6843-4C0A-9BBF-033B2A3937C2}"/>
    <dgm:cxn modelId="{5B50ED78-A984-4EE0-B0CB-7B82B73E2861}" type="presOf" srcId="{E0EC2AFD-3D35-4A6F-962D-6A44C96EA151}" destId="{90D93C5D-B7B2-422D-9E6E-DDE5BC32583B}" srcOrd="0" destOrd="0" presId="urn:microsoft.com/office/officeart/2008/layout/HorizontalMultiLevelHierarchy"/>
    <dgm:cxn modelId="{31E46344-11D5-4F61-9A97-2E5CDD083FFC}" type="presOf" srcId="{E4FC51BA-066C-42F7-90FA-72E392A9ABD2}" destId="{C7FE8097-7145-4347-A839-D82126792912}" srcOrd="0" destOrd="0" presId="urn:microsoft.com/office/officeart/2008/layout/HorizontalMultiLevelHierarchy"/>
    <dgm:cxn modelId="{A812F24F-3421-4F3E-B478-624453745109}" type="presOf" srcId="{2EF024AC-854B-42CF-BC22-372EC3A29BBE}" destId="{1E0A6101-5AF3-42CB-AE00-CAF33F85FEFF}" srcOrd="0" destOrd="0" presId="urn:microsoft.com/office/officeart/2008/layout/HorizontalMultiLevelHierarchy"/>
    <dgm:cxn modelId="{C70B27DE-DE12-4BE5-963D-A63B4F0589B1}" srcId="{06D44B85-F2B7-44EC-96F3-19C07BE5FF94}" destId="{A7284948-BA41-4D83-B86C-65CECF2A64BA}" srcOrd="4" destOrd="0" parTransId="{5ECA9E17-2084-477B-84B0-8A61DD076098}" sibTransId="{59F95CD8-E91A-48FE-A020-13584447C2D1}"/>
    <dgm:cxn modelId="{16095557-3692-4B42-AC10-5AA44F774862}" type="presOf" srcId="{3A320A88-0FD9-42A7-9263-225795C5A657}" destId="{3A12C27A-438B-44B0-8984-7ADF0BCA58E5}" srcOrd="1" destOrd="0" presId="urn:microsoft.com/office/officeart/2008/layout/HorizontalMultiLevelHierarchy"/>
    <dgm:cxn modelId="{4835B228-B852-4402-9A63-DB9E71D9A04C}" type="presOf" srcId="{5ECA9E17-2084-477B-84B0-8A61DD076098}" destId="{02729EC4-46F7-4E61-8E62-C81A12BFAF8B}" srcOrd="1" destOrd="0" presId="urn:microsoft.com/office/officeart/2008/layout/HorizontalMultiLevelHierarchy"/>
    <dgm:cxn modelId="{F4BF6341-5431-40DF-A9D3-888D3E2BBA4C}" type="presOf" srcId="{89854A6D-2297-408B-B7FD-5F42EAE43080}" destId="{F5DD720B-0DE5-4453-B29E-E1C4F770CBC0}" srcOrd="0" destOrd="0" presId="urn:microsoft.com/office/officeart/2008/layout/HorizontalMultiLevelHierarchy"/>
    <dgm:cxn modelId="{71358873-9A14-4591-9FF7-072BEB75653F}" type="presOf" srcId="{C7A9BB82-9B44-4B4F-A4A6-17A3B0199C51}" destId="{FCCC00F1-9087-4065-99D4-6C4C5B99098B}" srcOrd="0" destOrd="0" presId="urn:microsoft.com/office/officeart/2008/layout/HorizontalMultiLevelHierarchy"/>
    <dgm:cxn modelId="{ACF9CE0A-E457-4CEE-85A2-0D01ED1D7247}" type="presOf" srcId="{89854A6D-2297-408B-B7FD-5F42EAE43080}" destId="{F1A6BCF3-0862-4670-A0F6-577A7ABCF8A8}" srcOrd="1" destOrd="0" presId="urn:microsoft.com/office/officeart/2008/layout/HorizontalMultiLevelHierarchy"/>
    <dgm:cxn modelId="{C0A9957A-1E65-4E9F-9DE0-DE1140D62E8B}" type="presOf" srcId="{00059399-015F-458F-96CC-8BDEC6016129}" destId="{0A700CFF-3D3E-43EF-B738-89284EF1758B}" srcOrd="0" destOrd="0" presId="urn:microsoft.com/office/officeart/2008/layout/HorizontalMultiLevelHierarchy"/>
    <dgm:cxn modelId="{79DDFD88-4711-44FF-880A-1E7E2E75DEBC}" type="presOf" srcId="{1C4E93F7-F8F5-4C0A-9E32-F5AA55F16106}" destId="{E436DA31-9EFC-4BAA-BF96-A42B21DDCB40}" srcOrd="1" destOrd="0" presId="urn:microsoft.com/office/officeart/2008/layout/HorizontalMultiLevelHierarchy"/>
    <dgm:cxn modelId="{7C36D5CC-CA66-4CCB-8F88-CA14B8CE7BEF}" type="presOf" srcId="{A810EDA5-435B-429A-9204-307574673109}" destId="{235CDDD0-746C-4F1A-A236-3923B78448B3}" srcOrd="1" destOrd="0" presId="urn:microsoft.com/office/officeart/2008/layout/HorizontalMultiLevelHierarchy"/>
    <dgm:cxn modelId="{C226459E-AC46-40CF-871E-C3E472A3D696}" type="presOf" srcId="{35D8C42D-7F5F-41D4-9950-8DFD71C40ABF}" destId="{E4555060-D7A3-4798-87BD-E34B33F6F8DA}" srcOrd="0" destOrd="0" presId="urn:microsoft.com/office/officeart/2008/layout/HorizontalMultiLevelHierarchy"/>
    <dgm:cxn modelId="{293570F0-0116-4460-8828-7B841EE6978A}" type="presOf" srcId="{B9A1E61C-89A8-412D-BE9F-BCF66F400ACB}" destId="{5B59244A-D0BF-41BE-825A-0ABDF87536B3}" srcOrd="1" destOrd="0" presId="urn:microsoft.com/office/officeart/2008/layout/HorizontalMultiLevelHierarchy"/>
    <dgm:cxn modelId="{592E29C1-4C03-4FF5-99D8-FF3FD09CA54C}" type="presOf" srcId="{A7284948-BA41-4D83-B86C-65CECF2A64BA}" destId="{34828B49-7C0B-4174-8BF0-F23DBA3938A6}" srcOrd="0" destOrd="0" presId="urn:microsoft.com/office/officeart/2008/layout/HorizontalMultiLevelHierarchy"/>
    <dgm:cxn modelId="{3887E3E4-9F0C-4CE1-B34E-926A41EDBF1F}" type="presOf" srcId="{965B10C3-4088-4989-8570-2E97C2A7ACD5}" destId="{297E1EA1-C080-4F5B-8655-54F64FBC5EAE}" srcOrd="0" destOrd="0" presId="urn:microsoft.com/office/officeart/2008/layout/HorizontalMultiLevelHierarchy"/>
    <dgm:cxn modelId="{E49CFAE9-7328-4545-B6E6-F9A3A175D357}" srcId="{06D44B85-F2B7-44EC-96F3-19C07BE5FF94}" destId="{6B379447-AA87-456B-8925-2C14770F7D80}" srcOrd="2" destOrd="0" parTransId="{B9A1E61C-89A8-412D-BE9F-BCF66F400ACB}" sibTransId="{05B05B5B-C450-4803-A794-8095F50F8D67}"/>
    <dgm:cxn modelId="{8F71EEBB-7632-48A8-B542-7C1E76D2738A}" srcId="{06D44B85-F2B7-44EC-96F3-19C07BE5FF94}" destId="{3D35056B-D061-4C13-B4B5-4AD4B17F54DA}" srcOrd="1" destOrd="0" parTransId="{00059399-015F-458F-96CC-8BDEC6016129}" sibTransId="{740765F5-8B91-4C78-89CD-731B721CCC23}"/>
    <dgm:cxn modelId="{C8156CDC-BB5D-4FCA-95BF-BECF164E2B9B}" srcId="{06D44B85-F2B7-44EC-96F3-19C07BE5FF94}" destId="{09C2A77C-99BB-44BC-AD90-2E9DFED4B29F}" srcOrd="0" destOrd="0" parTransId="{A810EDA5-435B-429A-9204-307574673109}" sibTransId="{3FDF4C8D-FDB0-4F48-B564-5C3C7A41DADE}"/>
    <dgm:cxn modelId="{3E0213D5-09BB-4C43-B615-E234D1BE760D}" type="presOf" srcId="{5ECA9E17-2084-477B-84B0-8A61DD076098}" destId="{23B98BE4-0BC2-4976-95BB-7DF576C8EB69}" srcOrd="0" destOrd="0" presId="urn:microsoft.com/office/officeart/2008/layout/HorizontalMultiLevelHierarchy"/>
    <dgm:cxn modelId="{F24BB6A4-6BBB-4981-8C2C-DB4ED768E49C}" srcId="{06D44B85-F2B7-44EC-96F3-19C07BE5FF94}" destId="{D12E16D5-1F6A-41C0-908C-28B0AB427435}" srcOrd="6" destOrd="0" parTransId="{89854A6D-2297-408B-B7FD-5F42EAE43080}" sibTransId="{5661C9D8-EC5F-4802-86BC-397021609D8D}"/>
    <dgm:cxn modelId="{740FBC11-972C-4989-ADB0-93A6558D506C}" type="presOf" srcId="{D12E16D5-1F6A-41C0-908C-28B0AB427435}" destId="{07013160-C5D0-4D7F-B7BC-E1366CA3FB1D}" srcOrd="0" destOrd="0" presId="urn:microsoft.com/office/officeart/2008/layout/HorizontalMultiLevelHierarchy"/>
    <dgm:cxn modelId="{22FD5332-D0EE-4B60-A815-A066E4D44DD8}" srcId="{E0EC2AFD-3D35-4A6F-962D-6A44C96EA151}" destId="{2EF024AC-854B-42CF-BC22-372EC3A29BBE}" srcOrd="0" destOrd="0" parTransId="{35D8C42D-7F5F-41D4-9950-8DFD71C40ABF}" sibTransId="{342C5A72-4C35-46E9-8717-C314EF5AD578}"/>
    <dgm:cxn modelId="{598C0F9D-3C67-428C-B2A8-6B739627CFA5}" type="presOf" srcId="{B9A1E61C-89A8-412D-BE9F-BCF66F400ACB}" destId="{9406816C-AFDF-493A-A468-6B988970463A}" srcOrd="0" destOrd="0" presId="urn:microsoft.com/office/officeart/2008/layout/HorizontalMultiLevelHierarchy"/>
    <dgm:cxn modelId="{936CC604-3425-402A-85B1-979B2D5679BF}" type="presParOf" srcId="{1717008B-29AA-48B0-92EE-12FA7ACFD024}" destId="{523D94E2-FA30-4E65-8873-DAC0A0FF3E11}" srcOrd="0" destOrd="0" presId="urn:microsoft.com/office/officeart/2008/layout/HorizontalMultiLevelHierarchy"/>
    <dgm:cxn modelId="{EE409038-1CA1-4678-927B-C86B8A6B8CC2}" type="presParOf" srcId="{523D94E2-FA30-4E65-8873-DAC0A0FF3E11}" destId="{14FAAB77-D9B1-42D4-B4F5-40DC38AF7B4D}" srcOrd="0" destOrd="0" presId="urn:microsoft.com/office/officeart/2008/layout/HorizontalMultiLevelHierarchy"/>
    <dgm:cxn modelId="{A3F9C7AE-7956-40B8-93B2-891C830F8A24}" type="presParOf" srcId="{523D94E2-FA30-4E65-8873-DAC0A0FF3E11}" destId="{BE7C0F10-9542-4D60-8309-063CE4E56CC2}" srcOrd="1" destOrd="0" presId="urn:microsoft.com/office/officeart/2008/layout/HorizontalMultiLevelHierarchy"/>
    <dgm:cxn modelId="{DFC97198-6CAC-4EF0-8D97-CDE08A7BA41D}" type="presParOf" srcId="{BE7C0F10-9542-4D60-8309-063CE4E56CC2}" destId="{FCCC00F1-9087-4065-99D4-6C4C5B99098B}" srcOrd="0" destOrd="0" presId="urn:microsoft.com/office/officeart/2008/layout/HorizontalMultiLevelHierarchy"/>
    <dgm:cxn modelId="{E90AF275-1B0F-4A7F-A779-CE10C8FF3691}" type="presParOf" srcId="{FCCC00F1-9087-4065-99D4-6C4C5B99098B}" destId="{CF466916-86A2-491A-A2EC-6AA68D7F17D8}" srcOrd="0" destOrd="0" presId="urn:microsoft.com/office/officeart/2008/layout/HorizontalMultiLevelHierarchy"/>
    <dgm:cxn modelId="{9FC1164D-41B9-4240-9718-7CE10AEFA43D}" type="presParOf" srcId="{BE7C0F10-9542-4D60-8309-063CE4E56CC2}" destId="{87489E50-44F7-450C-88C8-444CB5618B7D}" srcOrd="1" destOrd="0" presId="urn:microsoft.com/office/officeart/2008/layout/HorizontalMultiLevelHierarchy"/>
    <dgm:cxn modelId="{01E33158-9DB0-48DB-AF51-769BCD4E0186}" type="presParOf" srcId="{87489E50-44F7-450C-88C8-444CB5618B7D}" destId="{90D93C5D-B7B2-422D-9E6E-DDE5BC32583B}" srcOrd="0" destOrd="0" presId="urn:microsoft.com/office/officeart/2008/layout/HorizontalMultiLevelHierarchy"/>
    <dgm:cxn modelId="{9955A3ED-B11E-4C58-8B9C-53496456A396}" type="presParOf" srcId="{87489E50-44F7-450C-88C8-444CB5618B7D}" destId="{14DBB0AC-F46B-4706-A946-6D88F81C6040}" srcOrd="1" destOrd="0" presId="urn:microsoft.com/office/officeart/2008/layout/HorizontalMultiLevelHierarchy"/>
    <dgm:cxn modelId="{5B808CE0-66C4-456B-A0C7-8619109D22FB}" type="presParOf" srcId="{14DBB0AC-F46B-4706-A946-6D88F81C6040}" destId="{E4555060-D7A3-4798-87BD-E34B33F6F8DA}" srcOrd="0" destOrd="0" presId="urn:microsoft.com/office/officeart/2008/layout/HorizontalMultiLevelHierarchy"/>
    <dgm:cxn modelId="{B5081219-F5FB-4993-8FC5-289DEA697723}" type="presParOf" srcId="{E4555060-D7A3-4798-87BD-E34B33F6F8DA}" destId="{80E30066-C4A7-4948-9928-79B476B8CF3E}" srcOrd="0" destOrd="0" presId="urn:microsoft.com/office/officeart/2008/layout/HorizontalMultiLevelHierarchy"/>
    <dgm:cxn modelId="{74234269-1C96-4B3A-9E27-A9F26A5C2FD1}" type="presParOf" srcId="{14DBB0AC-F46B-4706-A946-6D88F81C6040}" destId="{C85C85FE-DD38-4CEC-808E-7C3856C217A1}" srcOrd="1" destOrd="0" presId="urn:microsoft.com/office/officeart/2008/layout/HorizontalMultiLevelHierarchy"/>
    <dgm:cxn modelId="{4E4E0E87-4684-4486-A8AA-CE7BF9B8EAAE}" type="presParOf" srcId="{C85C85FE-DD38-4CEC-808E-7C3856C217A1}" destId="{1E0A6101-5AF3-42CB-AE00-CAF33F85FEFF}" srcOrd="0" destOrd="0" presId="urn:microsoft.com/office/officeart/2008/layout/HorizontalMultiLevelHierarchy"/>
    <dgm:cxn modelId="{92BBE7CD-4304-49A3-9B53-047E951DD92A}" type="presParOf" srcId="{C85C85FE-DD38-4CEC-808E-7C3856C217A1}" destId="{8331B4CA-B4A4-4209-8E15-F66ECE2D3BA6}" srcOrd="1" destOrd="0" presId="urn:microsoft.com/office/officeart/2008/layout/HorizontalMultiLevelHierarchy"/>
    <dgm:cxn modelId="{D441327A-D0CF-45FD-A73D-6391E2F53A6D}" type="presParOf" srcId="{BE7C0F10-9542-4D60-8309-063CE4E56CC2}" destId="{2DFC4B71-0198-408B-BFAA-B5469EF0E6BE}" srcOrd="2" destOrd="0" presId="urn:microsoft.com/office/officeart/2008/layout/HorizontalMultiLevelHierarchy"/>
    <dgm:cxn modelId="{0A05573A-3C06-4B11-82EF-DDC1EE5BD52B}" type="presParOf" srcId="{2DFC4B71-0198-408B-BFAA-B5469EF0E6BE}" destId="{E436DA31-9EFC-4BAA-BF96-A42B21DDCB40}" srcOrd="0" destOrd="0" presId="urn:microsoft.com/office/officeart/2008/layout/HorizontalMultiLevelHierarchy"/>
    <dgm:cxn modelId="{CF099820-B483-4A81-9FBA-708D124E9465}" type="presParOf" srcId="{BE7C0F10-9542-4D60-8309-063CE4E56CC2}" destId="{C3916827-E0D9-4E55-8349-D299C50BCCDB}" srcOrd="3" destOrd="0" presId="urn:microsoft.com/office/officeart/2008/layout/HorizontalMultiLevelHierarchy"/>
    <dgm:cxn modelId="{7CB5F904-5482-4671-A397-03ECF42C913C}" type="presParOf" srcId="{C3916827-E0D9-4E55-8349-D299C50BCCDB}" destId="{79029E50-25D5-4D46-8237-AD1342577DBC}" srcOrd="0" destOrd="0" presId="urn:microsoft.com/office/officeart/2008/layout/HorizontalMultiLevelHierarchy"/>
    <dgm:cxn modelId="{98EFF584-8D2B-4C6F-A695-E114557B808B}" type="presParOf" srcId="{C3916827-E0D9-4E55-8349-D299C50BCCDB}" destId="{CA88BEEE-2862-4702-99A2-CC7B2A0BF453}" srcOrd="1" destOrd="0" presId="urn:microsoft.com/office/officeart/2008/layout/HorizontalMultiLevelHierarchy"/>
    <dgm:cxn modelId="{161D98F6-D661-4F21-8FCE-86C303C54FAB}" type="presParOf" srcId="{CA88BEEE-2862-4702-99A2-CC7B2A0BF453}" destId="{5E672520-61EA-49F8-AB35-1CFE62FB5DC7}" srcOrd="0" destOrd="0" presId="urn:microsoft.com/office/officeart/2008/layout/HorizontalMultiLevelHierarchy"/>
    <dgm:cxn modelId="{B192CB02-A03C-4918-9616-DAD257B3FA74}" type="presParOf" srcId="{5E672520-61EA-49F8-AB35-1CFE62FB5DC7}" destId="{235CDDD0-746C-4F1A-A236-3923B78448B3}" srcOrd="0" destOrd="0" presId="urn:microsoft.com/office/officeart/2008/layout/HorizontalMultiLevelHierarchy"/>
    <dgm:cxn modelId="{A34C6B90-9D7A-43F3-BE04-519484A69E01}" type="presParOf" srcId="{CA88BEEE-2862-4702-99A2-CC7B2A0BF453}" destId="{F3A944F1-AC0A-455B-B406-52545ABD7D75}" srcOrd="1" destOrd="0" presId="urn:microsoft.com/office/officeart/2008/layout/HorizontalMultiLevelHierarchy"/>
    <dgm:cxn modelId="{932C5C36-AE5C-4A01-B83B-2C42BE9F62B7}" type="presParOf" srcId="{F3A944F1-AC0A-455B-B406-52545ABD7D75}" destId="{3576EE6B-430B-49DD-BA3F-4876A4E79264}" srcOrd="0" destOrd="0" presId="urn:microsoft.com/office/officeart/2008/layout/HorizontalMultiLevelHierarchy"/>
    <dgm:cxn modelId="{5FDACBCC-4DCE-43DD-9CA0-E1607D8AF012}" type="presParOf" srcId="{F3A944F1-AC0A-455B-B406-52545ABD7D75}" destId="{3B811409-01DF-4AE5-B75B-418889FFFED5}" srcOrd="1" destOrd="0" presId="urn:microsoft.com/office/officeart/2008/layout/HorizontalMultiLevelHierarchy"/>
    <dgm:cxn modelId="{801A8C2C-86D0-42DE-9A44-F124DC42B55E}" type="presParOf" srcId="{CA88BEEE-2862-4702-99A2-CC7B2A0BF453}" destId="{0A700CFF-3D3E-43EF-B738-89284EF1758B}" srcOrd="2" destOrd="0" presId="urn:microsoft.com/office/officeart/2008/layout/HorizontalMultiLevelHierarchy"/>
    <dgm:cxn modelId="{F96BFB95-31CA-4FD5-B8F2-531CB30A5B62}" type="presParOf" srcId="{0A700CFF-3D3E-43EF-B738-89284EF1758B}" destId="{06E70F8B-CEE4-4700-8E73-581CC8D9DC5E}" srcOrd="0" destOrd="0" presId="urn:microsoft.com/office/officeart/2008/layout/HorizontalMultiLevelHierarchy"/>
    <dgm:cxn modelId="{DAC235B3-5D1E-4B5C-9BAB-CA06787AC7D2}" type="presParOf" srcId="{CA88BEEE-2862-4702-99A2-CC7B2A0BF453}" destId="{A33E5E98-568A-41E2-AB35-EC7CC9DE62D2}" srcOrd="3" destOrd="0" presId="urn:microsoft.com/office/officeart/2008/layout/HorizontalMultiLevelHierarchy"/>
    <dgm:cxn modelId="{CBD509FB-778E-49B3-B6BA-169DF73DF4E6}" type="presParOf" srcId="{A33E5E98-568A-41E2-AB35-EC7CC9DE62D2}" destId="{42340BE1-1696-4A4C-9364-DFA398E81480}" srcOrd="0" destOrd="0" presId="urn:microsoft.com/office/officeart/2008/layout/HorizontalMultiLevelHierarchy"/>
    <dgm:cxn modelId="{6D691469-943E-4582-B245-DF9AD85D2152}" type="presParOf" srcId="{A33E5E98-568A-41E2-AB35-EC7CC9DE62D2}" destId="{849A0B90-73BD-40DA-9451-A36B2D498850}" srcOrd="1" destOrd="0" presId="urn:microsoft.com/office/officeart/2008/layout/HorizontalMultiLevelHierarchy"/>
    <dgm:cxn modelId="{F3C10E1D-61D9-4EA4-844D-6AD3D030EBC7}" type="presParOf" srcId="{CA88BEEE-2862-4702-99A2-CC7B2A0BF453}" destId="{9406816C-AFDF-493A-A468-6B988970463A}" srcOrd="4" destOrd="0" presId="urn:microsoft.com/office/officeart/2008/layout/HorizontalMultiLevelHierarchy"/>
    <dgm:cxn modelId="{99E88A5B-CCBC-41A3-B972-9246D262B5D4}" type="presParOf" srcId="{9406816C-AFDF-493A-A468-6B988970463A}" destId="{5B59244A-D0BF-41BE-825A-0ABDF87536B3}" srcOrd="0" destOrd="0" presId="urn:microsoft.com/office/officeart/2008/layout/HorizontalMultiLevelHierarchy"/>
    <dgm:cxn modelId="{EB9FBDCE-5B94-49DD-8B02-59D7AB41704C}" type="presParOf" srcId="{CA88BEEE-2862-4702-99A2-CC7B2A0BF453}" destId="{61076949-DB8C-4365-9417-F84085433E01}" srcOrd="5" destOrd="0" presId="urn:microsoft.com/office/officeart/2008/layout/HorizontalMultiLevelHierarchy"/>
    <dgm:cxn modelId="{C6096FD0-C902-4514-849C-5A0A80F5D725}" type="presParOf" srcId="{61076949-DB8C-4365-9417-F84085433E01}" destId="{AD6C6C44-36D9-459A-9FE4-7018541A66E7}" srcOrd="0" destOrd="0" presId="urn:microsoft.com/office/officeart/2008/layout/HorizontalMultiLevelHierarchy"/>
    <dgm:cxn modelId="{930FAB72-79BA-4B28-B06C-4E093E60C141}" type="presParOf" srcId="{61076949-DB8C-4365-9417-F84085433E01}" destId="{CE1EF978-D4B0-4085-90DA-65B39D07E253}" srcOrd="1" destOrd="0" presId="urn:microsoft.com/office/officeart/2008/layout/HorizontalMultiLevelHierarchy"/>
    <dgm:cxn modelId="{7C1D9EEF-CC8F-4A4D-856E-BC05CD80112B}" type="presParOf" srcId="{CA88BEEE-2862-4702-99A2-CC7B2A0BF453}" destId="{D598B3AE-77D1-46EA-9370-D7EFC57CB100}" srcOrd="6" destOrd="0" presId="urn:microsoft.com/office/officeart/2008/layout/HorizontalMultiLevelHierarchy"/>
    <dgm:cxn modelId="{151F1373-2EE4-46EC-99A7-9F5DC21391D8}" type="presParOf" srcId="{D598B3AE-77D1-46EA-9370-D7EFC57CB100}" destId="{D920B965-63DF-449C-A5D6-3969C8932100}" srcOrd="0" destOrd="0" presId="urn:microsoft.com/office/officeart/2008/layout/HorizontalMultiLevelHierarchy"/>
    <dgm:cxn modelId="{9F09949F-C6B5-4303-A579-0FADBB3177C7}" type="presParOf" srcId="{CA88BEEE-2862-4702-99A2-CC7B2A0BF453}" destId="{1E7376D6-1037-417A-9969-6A0EFA52C1B5}" srcOrd="7" destOrd="0" presId="urn:microsoft.com/office/officeart/2008/layout/HorizontalMultiLevelHierarchy"/>
    <dgm:cxn modelId="{253D600F-D638-4879-A47D-A6927205E28A}" type="presParOf" srcId="{1E7376D6-1037-417A-9969-6A0EFA52C1B5}" destId="{297E1EA1-C080-4F5B-8655-54F64FBC5EAE}" srcOrd="0" destOrd="0" presId="urn:microsoft.com/office/officeart/2008/layout/HorizontalMultiLevelHierarchy"/>
    <dgm:cxn modelId="{B38B3A70-BDFD-46DA-82FE-CF5CF66400DB}" type="presParOf" srcId="{1E7376D6-1037-417A-9969-6A0EFA52C1B5}" destId="{75B58EDD-8F1C-4435-AF70-4E720330E1E8}" srcOrd="1" destOrd="0" presId="urn:microsoft.com/office/officeart/2008/layout/HorizontalMultiLevelHierarchy"/>
    <dgm:cxn modelId="{436E6318-8144-4CF3-8A59-D858669E1111}" type="presParOf" srcId="{CA88BEEE-2862-4702-99A2-CC7B2A0BF453}" destId="{23B98BE4-0BC2-4976-95BB-7DF576C8EB69}" srcOrd="8" destOrd="0" presId="urn:microsoft.com/office/officeart/2008/layout/HorizontalMultiLevelHierarchy"/>
    <dgm:cxn modelId="{BCBE0147-F224-4B3A-AD5A-21D4F56E61E5}" type="presParOf" srcId="{23B98BE4-0BC2-4976-95BB-7DF576C8EB69}" destId="{02729EC4-46F7-4E61-8E62-C81A12BFAF8B}" srcOrd="0" destOrd="0" presId="urn:microsoft.com/office/officeart/2008/layout/HorizontalMultiLevelHierarchy"/>
    <dgm:cxn modelId="{448BE187-6152-4765-8D0E-8EA655007DB3}" type="presParOf" srcId="{CA88BEEE-2862-4702-99A2-CC7B2A0BF453}" destId="{5FE92569-6050-4439-8D11-555C800C2D17}" srcOrd="9" destOrd="0" presId="urn:microsoft.com/office/officeart/2008/layout/HorizontalMultiLevelHierarchy"/>
    <dgm:cxn modelId="{DFB4C321-17FF-452D-A7BC-FA4AFB1E5A69}" type="presParOf" srcId="{5FE92569-6050-4439-8D11-555C800C2D17}" destId="{34828B49-7C0B-4174-8BF0-F23DBA3938A6}" srcOrd="0" destOrd="0" presId="urn:microsoft.com/office/officeart/2008/layout/HorizontalMultiLevelHierarchy"/>
    <dgm:cxn modelId="{4074D55D-7B96-42D1-85B5-5F2AC71B04FA}" type="presParOf" srcId="{5FE92569-6050-4439-8D11-555C800C2D17}" destId="{DA7BB05B-93AB-4336-B28A-F83CAC6538E2}" srcOrd="1" destOrd="0" presId="urn:microsoft.com/office/officeart/2008/layout/HorizontalMultiLevelHierarchy"/>
    <dgm:cxn modelId="{E5065E28-6FA6-4E49-910E-0E9E95E03B6A}" type="presParOf" srcId="{CA88BEEE-2862-4702-99A2-CC7B2A0BF453}" destId="{F55A6325-AAB4-46F7-8A45-411E9ECFAB1C}" srcOrd="10" destOrd="0" presId="urn:microsoft.com/office/officeart/2008/layout/HorizontalMultiLevelHierarchy"/>
    <dgm:cxn modelId="{CE52C9E1-046C-4BF9-A1F2-964C458EE270}" type="presParOf" srcId="{F55A6325-AAB4-46F7-8A45-411E9ECFAB1C}" destId="{3A12C27A-438B-44B0-8984-7ADF0BCA58E5}" srcOrd="0" destOrd="0" presId="urn:microsoft.com/office/officeart/2008/layout/HorizontalMultiLevelHierarchy"/>
    <dgm:cxn modelId="{D18615D5-247C-4411-BA04-31397869B57E}" type="presParOf" srcId="{CA88BEEE-2862-4702-99A2-CC7B2A0BF453}" destId="{4CC8BC24-18D4-438B-94C5-5148B1307DAC}" srcOrd="11" destOrd="0" presId="urn:microsoft.com/office/officeart/2008/layout/HorizontalMultiLevelHierarchy"/>
    <dgm:cxn modelId="{71738616-FBCC-49A1-AFFA-D30CF245B214}" type="presParOf" srcId="{4CC8BC24-18D4-438B-94C5-5148B1307DAC}" destId="{C7FE8097-7145-4347-A839-D82126792912}" srcOrd="0" destOrd="0" presId="urn:microsoft.com/office/officeart/2008/layout/HorizontalMultiLevelHierarchy"/>
    <dgm:cxn modelId="{F3ACB7EB-AA74-47DC-9298-228480B6B4CE}" type="presParOf" srcId="{4CC8BC24-18D4-438B-94C5-5148B1307DAC}" destId="{C521F609-207B-473A-8AC8-90594D1CB421}" srcOrd="1" destOrd="0" presId="urn:microsoft.com/office/officeart/2008/layout/HorizontalMultiLevelHierarchy"/>
    <dgm:cxn modelId="{CF3FAC94-B336-4ECE-A548-EA6C2C5F987E}" type="presParOf" srcId="{CA88BEEE-2862-4702-99A2-CC7B2A0BF453}" destId="{F5DD720B-0DE5-4453-B29E-E1C4F770CBC0}" srcOrd="12" destOrd="0" presId="urn:microsoft.com/office/officeart/2008/layout/HorizontalMultiLevelHierarchy"/>
    <dgm:cxn modelId="{ACABEB72-7357-4EDF-87B9-95F7C1D735C8}" type="presParOf" srcId="{F5DD720B-0DE5-4453-B29E-E1C4F770CBC0}" destId="{F1A6BCF3-0862-4670-A0F6-577A7ABCF8A8}" srcOrd="0" destOrd="0" presId="urn:microsoft.com/office/officeart/2008/layout/HorizontalMultiLevelHierarchy"/>
    <dgm:cxn modelId="{E8910F7C-367B-4504-919E-2660D2604D5C}" type="presParOf" srcId="{CA88BEEE-2862-4702-99A2-CC7B2A0BF453}" destId="{8B29C232-DA88-44D7-AB69-392E7423C834}" srcOrd="13" destOrd="0" presId="urn:microsoft.com/office/officeart/2008/layout/HorizontalMultiLevelHierarchy"/>
    <dgm:cxn modelId="{0B47B11E-1E9E-4A9E-91D8-FC971173A69B}" type="presParOf" srcId="{8B29C232-DA88-44D7-AB69-392E7423C834}" destId="{07013160-C5D0-4D7F-B7BC-E1366CA3FB1D}" srcOrd="0" destOrd="0" presId="urn:microsoft.com/office/officeart/2008/layout/HorizontalMultiLevelHierarchy"/>
    <dgm:cxn modelId="{3E0795C8-CFC9-43EF-8DC2-C79BA3E11687}" type="presParOf" srcId="{8B29C232-DA88-44D7-AB69-392E7423C834}" destId="{62F2627C-5F79-451A-80BF-5035F861C88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BE9622A7-B258-46A1-8B88-AB96CF701D83}"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s-MX"/>
        </a:p>
      </dgm:t>
    </dgm:pt>
    <dgm:pt modelId="{283239FE-9A1B-43B2-B8DE-4D0B9B1DFB29}">
      <dgm:prSet phldrT="[Texto]" custT="1"/>
      <dgm:spPr/>
      <dgm:t>
        <a:bodyPr/>
        <a:lstStyle/>
        <a:p>
          <a:pPr algn="ctr"/>
          <a:r>
            <a:rPr lang="es-MX" sz="3600" b="1" dirty="0" smtClean="0"/>
            <a:t>NUEVO MECANISMO </a:t>
          </a:r>
        </a:p>
        <a:p>
          <a:pPr algn="ctr"/>
          <a:r>
            <a:rPr lang="es-MX" sz="3600" b="1" dirty="0" smtClean="0"/>
            <a:t>DE </a:t>
          </a:r>
        </a:p>
        <a:p>
          <a:pPr algn="ctr"/>
          <a:r>
            <a:rPr lang="es-MX" sz="3600" b="1" dirty="0" smtClean="0"/>
            <a:t>EMISIÓN DE ACCIONES</a:t>
          </a:r>
          <a:endParaRPr lang="es-MX" sz="3600" dirty="0"/>
        </a:p>
      </dgm:t>
    </dgm:pt>
    <dgm:pt modelId="{847C65D3-A74F-4769-8A9C-B18EC5820301}" type="parTrans" cxnId="{89AC4ACB-E09A-45D4-BE48-246886BEDA53}">
      <dgm:prSet/>
      <dgm:spPr/>
      <dgm:t>
        <a:bodyPr/>
        <a:lstStyle/>
        <a:p>
          <a:endParaRPr lang="es-MX"/>
        </a:p>
      </dgm:t>
    </dgm:pt>
    <dgm:pt modelId="{08B0FFE8-1827-415D-BF5C-B1ABE11919AA}" type="sibTrans" cxnId="{89AC4ACB-E09A-45D4-BE48-246886BEDA53}">
      <dgm:prSet/>
      <dgm:spPr/>
      <dgm:t>
        <a:bodyPr/>
        <a:lstStyle/>
        <a:p>
          <a:endParaRPr lang="es-MX"/>
        </a:p>
      </dgm:t>
    </dgm:pt>
    <dgm:pt modelId="{C2A14808-3468-4026-8DF7-6D097A888B02}" type="pres">
      <dgm:prSet presAssocID="{BE9622A7-B258-46A1-8B88-AB96CF701D83}" presName="linear" presStyleCnt="0">
        <dgm:presLayoutVars>
          <dgm:animLvl val="lvl"/>
          <dgm:resizeHandles val="exact"/>
        </dgm:presLayoutVars>
      </dgm:prSet>
      <dgm:spPr/>
      <dgm:t>
        <a:bodyPr/>
        <a:lstStyle/>
        <a:p>
          <a:endParaRPr lang="es-MX"/>
        </a:p>
      </dgm:t>
    </dgm:pt>
    <dgm:pt modelId="{F533D4BC-1F16-457B-ABF1-7ABA9AFD0DD7}" type="pres">
      <dgm:prSet presAssocID="{283239FE-9A1B-43B2-B8DE-4D0B9B1DFB29}" presName="parentText" presStyleLbl="node1" presStyleIdx="0" presStyleCnt="1" custScaleY="155533" custLinFactNeighborY="3260">
        <dgm:presLayoutVars>
          <dgm:chMax val="0"/>
          <dgm:bulletEnabled val="1"/>
        </dgm:presLayoutVars>
      </dgm:prSet>
      <dgm:spPr/>
      <dgm:t>
        <a:bodyPr/>
        <a:lstStyle/>
        <a:p>
          <a:endParaRPr lang="es-MX"/>
        </a:p>
      </dgm:t>
    </dgm:pt>
  </dgm:ptLst>
  <dgm:cxnLst>
    <dgm:cxn modelId="{89AC4ACB-E09A-45D4-BE48-246886BEDA53}" srcId="{BE9622A7-B258-46A1-8B88-AB96CF701D83}" destId="{283239FE-9A1B-43B2-B8DE-4D0B9B1DFB29}" srcOrd="0" destOrd="0" parTransId="{847C65D3-A74F-4769-8A9C-B18EC5820301}" sibTransId="{08B0FFE8-1827-415D-BF5C-B1ABE11919AA}"/>
    <dgm:cxn modelId="{F4E37A7D-21B7-4BCC-9DF4-D930A8A8814E}" type="presOf" srcId="{283239FE-9A1B-43B2-B8DE-4D0B9B1DFB29}" destId="{F533D4BC-1F16-457B-ABF1-7ABA9AFD0DD7}" srcOrd="0" destOrd="0" presId="urn:microsoft.com/office/officeart/2005/8/layout/vList2"/>
    <dgm:cxn modelId="{AE5A62FB-11EA-434F-A15C-65A8292534D7}" type="presOf" srcId="{BE9622A7-B258-46A1-8B88-AB96CF701D83}" destId="{C2A14808-3468-4026-8DF7-6D097A888B02}" srcOrd="0" destOrd="0" presId="urn:microsoft.com/office/officeart/2005/8/layout/vList2"/>
    <dgm:cxn modelId="{2A4BC589-892A-4960-A25D-23B5EB138238}" type="presParOf" srcId="{C2A14808-3468-4026-8DF7-6D097A888B02}" destId="{F533D4BC-1F16-457B-ABF1-7ABA9AFD0DD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BE9622A7-B258-46A1-8B88-AB96CF701D83}"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s-MX"/>
        </a:p>
      </dgm:t>
    </dgm:pt>
    <dgm:pt modelId="{283239FE-9A1B-43B2-B8DE-4D0B9B1DFB29}">
      <dgm:prSet phldrT="[Texto]" custT="1"/>
      <dgm:spPr/>
      <dgm:t>
        <a:bodyPr/>
        <a:lstStyle/>
        <a:p>
          <a:pPr algn="just"/>
          <a:r>
            <a:rPr lang="es-MX" sz="2800" b="1" dirty="0" smtClean="0"/>
            <a:t>4.- AMPLIACIÓN DE LAS MATERIAS OBJETO DE FISCALIZACIÓN</a:t>
          </a:r>
          <a:endParaRPr lang="es-MX" sz="2800" dirty="0"/>
        </a:p>
      </dgm:t>
    </dgm:pt>
    <dgm:pt modelId="{847C65D3-A74F-4769-8A9C-B18EC5820301}" type="parTrans" cxnId="{89AC4ACB-E09A-45D4-BE48-246886BEDA53}">
      <dgm:prSet/>
      <dgm:spPr/>
      <dgm:t>
        <a:bodyPr/>
        <a:lstStyle/>
        <a:p>
          <a:endParaRPr lang="es-MX"/>
        </a:p>
      </dgm:t>
    </dgm:pt>
    <dgm:pt modelId="{08B0FFE8-1827-415D-BF5C-B1ABE11919AA}" type="sibTrans" cxnId="{89AC4ACB-E09A-45D4-BE48-246886BEDA53}">
      <dgm:prSet/>
      <dgm:spPr/>
      <dgm:t>
        <a:bodyPr/>
        <a:lstStyle/>
        <a:p>
          <a:endParaRPr lang="es-MX"/>
        </a:p>
      </dgm:t>
    </dgm:pt>
    <dgm:pt modelId="{AE26EE90-5B37-4FC3-B681-34CD3B9BB84C}">
      <dgm:prSet phldrT="[Texto]" custT="1"/>
      <dgm:spPr>
        <a:ln w="76200">
          <a:solidFill>
            <a:schemeClr val="accent1">
              <a:lumMod val="90000"/>
              <a:lumOff val="10000"/>
            </a:schemeClr>
          </a:solidFill>
        </a:ln>
      </dgm:spPr>
      <dgm:t>
        <a:bodyPr/>
        <a:lstStyle/>
        <a:p>
          <a:pPr algn="just"/>
          <a:r>
            <a:rPr lang="es-MX" sz="2800" b="1" dirty="0" smtClean="0"/>
            <a:t>LA ASF PUEDE FISCALIZAR EL DESTINO Y EJECUCIÓN DE LOS RECURSOS PROVENIENTES DE DEUDA PÚBLICA DE LAS ENTIDADES FEDERATIVAS Y MUNICIPIOS QUE ESTÉ GARANTIZADA POR LA FEDERACIÓN.</a:t>
          </a:r>
          <a:endParaRPr lang="es-MX" sz="2800" b="1" dirty="0"/>
        </a:p>
      </dgm:t>
    </dgm:pt>
    <dgm:pt modelId="{36823251-083C-4AAE-AC51-ADAB3829DC2A}" type="parTrans" cxnId="{860CD9B9-55BB-4A0F-BEC8-B86C3A098AD8}">
      <dgm:prSet/>
      <dgm:spPr/>
      <dgm:t>
        <a:bodyPr/>
        <a:lstStyle/>
        <a:p>
          <a:endParaRPr lang="es-MX"/>
        </a:p>
      </dgm:t>
    </dgm:pt>
    <dgm:pt modelId="{145D23E5-3F82-4A39-A547-A18384010C0A}" type="sibTrans" cxnId="{860CD9B9-55BB-4A0F-BEC8-B86C3A098AD8}">
      <dgm:prSet/>
      <dgm:spPr/>
      <dgm:t>
        <a:bodyPr/>
        <a:lstStyle/>
        <a:p>
          <a:endParaRPr lang="es-MX"/>
        </a:p>
      </dgm:t>
    </dgm:pt>
    <dgm:pt modelId="{4991DAAB-1F47-45A9-8274-447E67CA9253}" type="pres">
      <dgm:prSet presAssocID="{BE9622A7-B258-46A1-8B88-AB96CF701D83}" presName="linear" presStyleCnt="0">
        <dgm:presLayoutVars>
          <dgm:dir/>
          <dgm:animLvl val="lvl"/>
          <dgm:resizeHandles val="exact"/>
        </dgm:presLayoutVars>
      </dgm:prSet>
      <dgm:spPr/>
      <dgm:t>
        <a:bodyPr/>
        <a:lstStyle/>
        <a:p>
          <a:endParaRPr lang="es-MX"/>
        </a:p>
      </dgm:t>
    </dgm:pt>
    <dgm:pt modelId="{1AA1197A-F84F-4F44-8C83-D8C4797AD860}" type="pres">
      <dgm:prSet presAssocID="{283239FE-9A1B-43B2-B8DE-4D0B9B1DFB29}" presName="parentLin" presStyleCnt="0"/>
      <dgm:spPr/>
    </dgm:pt>
    <dgm:pt modelId="{41D0A2A5-F854-424C-9D62-DD8EB872426C}" type="pres">
      <dgm:prSet presAssocID="{283239FE-9A1B-43B2-B8DE-4D0B9B1DFB29}" presName="parentLeftMargin" presStyleLbl="node1" presStyleIdx="0" presStyleCnt="1"/>
      <dgm:spPr/>
      <dgm:t>
        <a:bodyPr/>
        <a:lstStyle/>
        <a:p>
          <a:endParaRPr lang="es-MX"/>
        </a:p>
      </dgm:t>
    </dgm:pt>
    <dgm:pt modelId="{F59929D9-3C7B-4433-99EF-CD8277076255}" type="pres">
      <dgm:prSet presAssocID="{283239FE-9A1B-43B2-B8DE-4D0B9B1DFB29}" presName="parentText" presStyleLbl="node1" presStyleIdx="0" presStyleCnt="1" custScaleX="133333" custScaleY="78199" custLinFactNeighborX="-33331" custLinFactNeighborY="-58401">
        <dgm:presLayoutVars>
          <dgm:chMax val="0"/>
          <dgm:bulletEnabled val="1"/>
        </dgm:presLayoutVars>
      </dgm:prSet>
      <dgm:spPr/>
      <dgm:t>
        <a:bodyPr/>
        <a:lstStyle/>
        <a:p>
          <a:endParaRPr lang="es-MX"/>
        </a:p>
      </dgm:t>
    </dgm:pt>
    <dgm:pt modelId="{2759A5A5-9485-49AF-AB3A-E78E0D4F4356}" type="pres">
      <dgm:prSet presAssocID="{283239FE-9A1B-43B2-B8DE-4D0B9B1DFB29}" presName="negativeSpace" presStyleCnt="0"/>
      <dgm:spPr/>
    </dgm:pt>
    <dgm:pt modelId="{81365131-1077-45A7-94AE-65F5C50CA66B}" type="pres">
      <dgm:prSet presAssocID="{283239FE-9A1B-43B2-B8DE-4D0B9B1DFB29}" presName="childText" presStyleLbl="conFgAcc1" presStyleIdx="0" presStyleCnt="1" custLinFactNeighborY="29901">
        <dgm:presLayoutVars>
          <dgm:bulletEnabled val="1"/>
        </dgm:presLayoutVars>
      </dgm:prSet>
      <dgm:spPr/>
      <dgm:t>
        <a:bodyPr/>
        <a:lstStyle/>
        <a:p>
          <a:endParaRPr lang="es-MX"/>
        </a:p>
      </dgm:t>
    </dgm:pt>
  </dgm:ptLst>
  <dgm:cxnLst>
    <dgm:cxn modelId="{89AC4ACB-E09A-45D4-BE48-246886BEDA53}" srcId="{BE9622A7-B258-46A1-8B88-AB96CF701D83}" destId="{283239FE-9A1B-43B2-B8DE-4D0B9B1DFB29}" srcOrd="0" destOrd="0" parTransId="{847C65D3-A74F-4769-8A9C-B18EC5820301}" sibTransId="{08B0FFE8-1827-415D-BF5C-B1ABE11919AA}"/>
    <dgm:cxn modelId="{860CD9B9-55BB-4A0F-BEC8-B86C3A098AD8}" srcId="{283239FE-9A1B-43B2-B8DE-4D0B9B1DFB29}" destId="{AE26EE90-5B37-4FC3-B681-34CD3B9BB84C}" srcOrd="0" destOrd="0" parTransId="{36823251-083C-4AAE-AC51-ADAB3829DC2A}" sibTransId="{145D23E5-3F82-4A39-A547-A18384010C0A}"/>
    <dgm:cxn modelId="{4EE1B4EC-D9FA-4A2F-A2C2-E90F0FB67979}" type="presOf" srcId="{283239FE-9A1B-43B2-B8DE-4D0B9B1DFB29}" destId="{41D0A2A5-F854-424C-9D62-DD8EB872426C}" srcOrd="0" destOrd="0" presId="urn:microsoft.com/office/officeart/2005/8/layout/list1"/>
    <dgm:cxn modelId="{34AA1259-94CD-4B17-A039-8EB029B66C27}" type="presOf" srcId="{BE9622A7-B258-46A1-8B88-AB96CF701D83}" destId="{4991DAAB-1F47-45A9-8274-447E67CA9253}" srcOrd="0" destOrd="0" presId="urn:microsoft.com/office/officeart/2005/8/layout/list1"/>
    <dgm:cxn modelId="{9E9969FB-528D-432F-A459-3D52A21BDE2D}" type="presOf" srcId="{AE26EE90-5B37-4FC3-B681-34CD3B9BB84C}" destId="{81365131-1077-45A7-94AE-65F5C50CA66B}" srcOrd="0" destOrd="0" presId="urn:microsoft.com/office/officeart/2005/8/layout/list1"/>
    <dgm:cxn modelId="{5DB87259-77A7-4C14-BC31-97083499B0A6}" type="presOf" srcId="{283239FE-9A1B-43B2-B8DE-4D0B9B1DFB29}" destId="{F59929D9-3C7B-4433-99EF-CD8277076255}" srcOrd="1" destOrd="0" presId="urn:microsoft.com/office/officeart/2005/8/layout/list1"/>
    <dgm:cxn modelId="{116E816B-EE6D-48E8-9C0C-6CB33AFA83A5}" type="presParOf" srcId="{4991DAAB-1F47-45A9-8274-447E67CA9253}" destId="{1AA1197A-F84F-4F44-8C83-D8C4797AD860}" srcOrd="0" destOrd="0" presId="urn:microsoft.com/office/officeart/2005/8/layout/list1"/>
    <dgm:cxn modelId="{296257A1-34A9-4A89-871F-D0E6448FC453}" type="presParOf" srcId="{1AA1197A-F84F-4F44-8C83-D8C4797AD860}" destId="{41D0A2A5-F854-424C-9D62-DD8EB872426C}" srcOrd="0" destOrd="0" presId="urn:microsoft.com/office/officeart/2005/8/layout/list1"/>
    <dgm:cxn modelId="{3CAB6522-031B-4EF5-8D46-01258F4FB106}" type="presParOf" srcId="{1AA1197A-F84F-4F44-8C83-D8C4797AD860}" destId="{F59929D9-3C7B-4433-99EF-CD8277076255}" srcOrd="1" destOrd="0" presId="urn:microsoft.com/office/officeart/2005/8/layout/list1"/>
    <dgm:cxn modelId="{FB006FA9-5B45-408F-94A8-0DB7B46B8C36}" type="presParOf" srcId="{4991DAAB-1F47-45A9-8274-447E67CA9253}" destId="{2759A5A5-9485-49AF-AB3A-E78E0D4F4356}" srcOrd="1" destOrd="0" presId="urn:microsoft.com/office/officeart/2005/8/layout/list1"/>
    <dgm:cxn modelId="{F19A62BA-AC21-40BC-8A43-4E3BCCBBA805}" type="presParOf" srcId="{4991DAAB-1F47-45A9-8274-447E67CA9253}" destId="{81365131-1077-45A7-94AE-65F5C50CA66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40FD863B-2963-4F5E-9DC0-CCAFC18228AB}" type="doc">
      <dgm:prSet loTypeId="urn:microsoft.com/office/officeart/2005/8/layout/architecture+Icon" loCatId="hierarchy" qsTypeId="urn:microsoft.com/office/officeart/2005/8/quickstyle/simple1" qsCatId="simple" csTypeId="urn:microsoft.com/office/officeart/2005/8/colors/colorful3" csCatId="colorful" phldr="1"/>
      <dgm:spPr/>
      <dgm:t>
        <a:bodyPr/>
        <a:lstStyle/>
        <a:p>
          <a:endParaRPr lang="es-MX"/>
        </a:p>
      </dgm:t>
    </dgm:pt>
    <dgm:pt modelId="{D3361E8D-8C8F-4464-92FB-740296DC384A}">
      <dgm:prSet phldrT="[Texto]" custT="1"/>
      <dgm:spPr/>
      <dgm:t>
        <a:bodyPr/>
        <a:lstStyle/>
        <a:p>
          <a:r>
            <a:rPr lang="es-MX" sz="2000" b="1" dirty="0" smtClean="0"/>
            <a:t>LA ASF DEBERÁ FISCALIZAR</a:t>
          </a:r>
          <a:endParaRPr lang="es-MX" sz="2000" b="1" dirty="0"/>
        </a:p>
      </dgm:t>
    </dgm:pt>
    <dgm:pt modelId="{D1EF41D2-253E-4E18-AF3E-D274DB594AB5}" type="parTrans" cxnId="{08AF491F-A20C-44E4-8456-35DFE0BBE095}">
      <dgm:prSet/>
      <dgm:spPr/>
      <dgm:t>
        <a:bodyPr/>
        <a:lstStyle/>
        <a:p>
          <a:endParaRPr lang="es-MX"/>
        </a:p>
      </dgm:t>
    </dgm:pt>
    <dgm:pt modelId="{08E3F914-63F7-4D40-B362-AB1C3D6D673A}" type="sibTrans" cxnId="{08AF491F-A20C-44E4-8456-35DFE0BBE095}">
      <dgm:prSet/>
      <dgm:spPr/>
      <dgm:t>
        <a:bodyPr/>
        <a:lstStyle/>
        <a:p>
          <a:endParaRPr lang="es-MX"/>
        </a:p>
      </dgm:t>
    </dgm:pt>
    <dgm:pt modelId="{E1AA4B75-951B-4744-8767-D724B0422971}">
      <dgm:prSet phldrT="[Texto]" custT="1"/>
      <dgm:spPr/>
      <dgm:t>
        <a:bodyPr/>
        <a:lstStyle/>
        <a:p>
          <a:r>
            <a:rPr lang="es-MX" sz="2000" b="1" dirty="0" smtClean="0"/>
            <a:t>LA OBSERVANCIA DE LAS REGLAS DE DISCIPLINA FINANCIERA	</a:t>
          </a:r>
          <a:endParaRPr lang="es-MX" sz="2000" b="1" dirty="0"/>
        </a:p>
      </dgm:t>
    </dgm:pt>
    <dgm:pt modelId="{70FF1EB7-540D-4271-B577-C9B7BDE9D722}" type="parTrans" cxnId="{A094B430-A19E-42A8-B0F1-D5011F4C4968}">
      <dgm:prSet/>
      <dgm:spPr/>
      <dgm:t>
        <a:bodyPr/>
        <a:lstStyle/>
        <a:p>
          <a:endParaRPr lang="es-MX"/>
        </a:p>
      </dgm:t>
    </dgm:pt>
    <dgm:pt modelId="{F180D21A-6940-4EC5-9C31-4FFDA6B3E7BD}" type="sibTrans" cxnId="{A094B430-A19E-42A8-B0F1-D5011F4C4968}">
      <dgm:prSet/>
      <dgm:spPr/>
      <dgm:t>
        <a:bodyPr/>
        <a:lstStyle/>
        <a:p>
          <a:endParaRPr lang="es-MX"/>
        </a:p>
      </dgm:t>
    </dgm:pt>
    <dgm:pt modelId="{9F079450-F1C1-406D-9AF3-61B364EAEA90}">
      <dgm:prSet phldrT="[Texto]" custT="1"/>
      <dgm:spPr/>
      <dgm:t>
        <a:bodyPr/>
        <a:lstStyle/>
        <a:p>
          <a:r>
            <a:rPr lang="es-MX" sz="2000" b="1" dirty="0" smtClean="0"/>
            <a:t>EL CUMPLIMIENTO DE INSCRIBIR Y PUBLICAR LA TOTALIDAD DE SUS FINANCIAMIENTOS</a:t>
          </a:r>
          <a:endParaRPr lang="es-MX" sz="2000" b="1" dirty="0"/>
        </a:p>
      </dgm:t>
    </dgm:pt>
    <dgm:pt modelId="{C5EE7F37-C390-4FD9-B225-11FF4EAFBFC3}" type="parTrans" cxnId="{396A0641-7A6E-4822-ABC9-77F95B63F557}">
      <dgm:prSet/>
      <dgm:spPr/>
      <dgm:t>
        <a:bodyPr/>
        <a:lstStyle/>
        <a:p>
          <a:endParaRPr lang="es-MX"/>
        </a:p>
      </dgm:t>
    </dgm:pt>
    <dgm:pt modelId="{B32684D9-9D98-46B9-A96F-949447D45D26}" type="sibTrans" cxnId="{396A0641-7A6E-4822-ABC9-77F95B63F557}">
      <dgm:prSet/>
      <dgm:spPr/>
      <dgm:t>
        <a:bodyPr/>
        <a:lstStyle/>
        <a:p>
          <a:endParaRPr lang="es-MX"/>
        </a:p>
      </dgm:t>
    </dgm:pt>
    <dgm:pt modelId="{0E1BCF8D-BA0F-478E-8A98-F002572D6B38}">
      <dgm:prSet phldrT="[Texto]" custT="1"/>
      <dgm:spPr/>
      <dgm:t>
        <a:bodyPr/>
        <a:lstStyle/>
        <a:p>
          <a:r>
            <a:rPr lang="es-MX" sz="2000" b="1" dirty="0" smtClean="0"/>
            <a:t>LA CONTRATACIÓN DE LOS FINANCIAMIENTOS Y OTRAS OBLIGACIONES</a:t>
          </a:r>
          <a:endParaRPr lang="es-MX" sz="2000" b="1" dirty="0"/>
        </a:p>
      </dgm:t>
    </dgm:pt>
    <dgm:pt modelId="{87C7B6A2-3C98-462D-A5F7-7A3238FE4753}" type="parTrans" cxnId="{23179653-C9BD-4CBB-9DE6-892C45063102}">
      <dgm:prSet/>
      <dgm:spPr/>
      <dgm:t>
        <a:bodyPr/>
        <a:lstStyle/>
        <a:p>
          <a:endParaRPr lang="es-MX"/>
        </a:p>
      </dgm:t>
    </dgm:pt>
    <dgm:pt modelId="{8842DDFF-38C1-4307-92ED-6A1CCD5EB536}" type="sibTrans" cxnId="{23179653-C9BD-4CBB-9DE6-892C45063102}">
      <dgm:prSet/>
      <dgm:spPr/>
      <dgm:t>
        <a:bodyPr/>
        <a:lstStyle/>
        <a:p>
          <a:endParaRPr lang="es-MX"/>
        </a:p>
      </dgm:t>
    </dgm:pt>
    <dgm:pt modelId="{D765B8C1-218C-49DF-B798-40713DB15BF0}" type="pres">
      <dgm:prSet presAssocID="{40FD863B-2963-4F5E-9DC0-CCAFC18228AB}" presName="Name0" presStyleCnt="0">
        <dgm:presLayoutVars>
          <dgm:chPref val="1"/>
          <dgm:dir/>
          <dgm:animOne val="branch"/>
          <dgm:animLvl val="lvl"/>
          <dgm:resizeHandles/>
        </dgm:presLayoutVars>
      </dgm:prSet>
      <dgm:spPr/>
      <dgm:t>
        <a:bodyPr/>
        <a:lstStyle/>
        <a:p>
          <a:endParaRPr lang="es-MX"/>
        </a:p>
      </dgm:t>
    </dgm:pt>
    <dgm:pt modelId="{A4FA7A8B-1F92-4065-B8D0-77E5A959892C}" type="pres">
      <dgm:prSet presAssocID="{D3361E8D-8C8F-4464-92FB-740296DC384A}" presName="vertOne" presStyleCnt="0"/>
      <dgm:spPr/>
    </dgm:pt>
    <dgm:pt modelId="{E85CDCDB-1974-4E8C-9F38-82AC042C1925}" type="pres">
      <dgm:prSet presAssocID="{D3361E8D-8C8F-4464-92FB-740296DC384A}" presName="txOne" presStyleLbl="node0" presStyleIdx="0" presStyleCnt="1" custLinFactY="-200000" custLinFactNeighborX="377" custLinFactNeighborY="-253577">
        <dgm:presLayoutVars>
          <dgm:chPref val="3"/>
        </dgm:presLayoutVars>
      </dgm:prSet>
      <dgm:spPr/>
      <dgm:t>
        <a:bodyPr/>
        <a:lstStyle/>
        <a:p>
          <a:endParaRPr lang="es-MX"/>
        </a:p>
      </dgm:t>
    </dgm:pt>
    <dgm:pt modelId="{558128C2-DF7F-42FC-B35B-13493133EDEB}" type="pres">
      <dgm:prSet presAssocID="{D3361E8D-8C8F-4464-92FB-740296DC384A}" presName="parTransOne" presStyleCnt="0"/>
      <dgm:spPr/>
    </dgm:pt>
    <dgm:pt modelId="{0F5BA5F1-E823-47A3-A70D-52EF4A71FFC1}" type="pres">
      <dgm:prSet presAssocID="{D3361E8D-8C8F-4464-92FB-740296DC384A}" presName="horzOne" presStyleCnt="0"/>
      <dgm:spPr/>
    </dgm:pt>
    <dgm:pt modelId="{F77DDDF8-1E15-4726-BBE3-E50D0892BCF5}" type="pres">
      <dgm:prSet presAssocID="{E1AA4B75-951B-4744-8767-D724B0422971}" presName="vertTwo" presStyleCnt="0"/>
      <dgm:spPr/>
    </dgm:pt>
    <dgm:pt modelId="{1F2875B7-C5AE-4C9C-BE4B-98587CB1BD9D}" type="pres">
      <dgm:prSet presAssocID="{E1AA4B75-951B-4744-8767-D724B0422971}" presName="txTwo" presStyleLbl="node2" presStyleIdx="0" presStyleCnt="2" custLinFactNeighborX="3196" custLinFactNeighborY="-73483">
        <dgm:presLayoutVars>
          <dgm:chPref val="3"/>
        </dgm:presLayoutVars>
      </dgm:prSet>
      <dgm:spPr/>
      <dgm:t>
        <a:bodyPr/>
        <a:lstStyle/>
        <a:p>
          <a:endParaRPr lang="es-MX"/>
        </a:p>
      </dgm:t>
    </dgm:pt>
    <dgm:pt modelId="{07DA4187-E0D7-4F33-B875-C98BE133E189}" type="pres">
      <dgm:prSet presAssocID="{E1AA4B75-951B-4744-8767-D724B0422971}" presName="parTransTwo" presStyleCnt="0"/>
      <dgm:spPr/>
    </dgm:pt>
    <dgm:pt modelId="{EBC1D7B2-3A31-421C-8096-BF36B1353737}" type="pres">
      <dgm:prSet presAssocID="{E1AA4B75-951B-4744-8767-D724B0422971}" presName="horzTwo" presStyleCnt="0"/>
      <dgm:spPr/>
    </dgm:pt>
    <dgm:pt modelId="{56151CCF-AB4D-4829-BA65-4AECFC8A4E9C}" type="pres">
      <dgm:prSet presAssocID="{9F079450-F1C1-406D-9AF3-61B364EAEA90}" presName="vertThree" presStyleCnt="0"/>
      <dgm:spPr/>
    </dgm:pt>
    <dgm:pt modelId="{FBDF1944-850A-4BFA-981D-BEA1E3345BE2}" type="pres">
      <dgm:prSet presAssocID="{9F079450-F1C1-406D-9AF3-61B364EAEA90}" presName="txThree" presStyleLbl="node3" presStyleIdx="0" presStyleCnt="1" custScaleX="135633" custLinFactY="100000" custLinFactNeighborX="57393" custLinFactNeighborY="108955">
        <dgm:presLayoutVars>
          <dgm:chPref val="3"/>
        </dgm:presLayoutVars>
      </dgm:prSet>
      <dgm:spPr/>
      <dgm:t>
        <a:bodyPr/>
        <a:lstStyle/>
        <a:p>
          <a:endParaRPr lang="es-MX"/>
        </a:p>
      </dgm:t>
    </dgm:pt>
    <dgm:pt modelId="{3D20A070-CB85-466D-B126-655BDF453A09}" type="pres">
      <dgm:prSet presAssocID="{9F079450-F1C1-406D-9AF3-61B364EAEA90}" presName="horzThree" presStyleCnt="0"/>
      <dgm:spPr/>
    </dgm:pt>
    <dgm:pt modelId="{B71EF0E2-146B-4B7F-9E7E-A83327323149}" type="pres">
      <dgm:prSet presAssocID="{F180D21A-6940-4EC5-9C31-4FFDA6B3E7BD}" presName="sibSpaceTwo" presStyleCnt="0"/>
      <dgm:spPr/>
    </dgm:pt>
    <dgm:pt modelId="{BC58366A-ED38-4D2B-919A-B04963F942AA}" type="pres">
      <dgm:prSet presAssocID="{0E1BCF8D-BA0F-478E-8A98-F002572D6B38}" presName="vertTwo" presStyleCnt="0"/>
      <dgm:spPr/>
    </dgm:pt>
    <dgm:pt modelId="{A2E8746D-CBAA-4389-8AE0-3CC1706BCC37}" type="pres">
      <dgm:prSet presAssocID="{0E1BCF8D-BA0F-478E-8A98-F002572D6B38}" presName="txTwo" presStyleLbl="node2" presStyleIdx="1" presStyleCnt="2" custLinFactNeighborX="-1736" custLinFactNeighborY="-6173">
        <dgm:presLayoutVars>
          <dgm:chPref val="3"/>
        </dgm:presLayoutVars>
      </dgm:prSet>
      <dgm:spPr/>
      <dgm:t>
        <a:bodyPr/>
        <a:lstStyle/>
        <a:p>
          <a:endParaRPr lang="es-MX"/>
        </a:p>
      </dgm:t>
    </dgm:pt>
    <dgm:pt modelId="{9F047851-3713-4C0D-8B90-EF1D5DEDF8A7}" type="pres">
      <dgm:prSet presAssocID="{0E1BCF8D-BA0F-478E-8A98-F002572D6B38}" presName="horzTwo" presStyleCnt="0"/>
      <dgm:spPr/>
    </dgm:pt>
  </dgm:ptLst>
  <dgm:cxnLst>
    <dgm:cxn modelId="{D91A860C-D559-4E3C-9B07-02D773702131}" type="presOf" srcId="{D3361E8D-8C8F-4464-92FB-740296DC384A}" destId="{E85CDCDB-1974-4E8C-9F38-82AC042C1925}" srcOrd="0" destOrd="0" presId="urn:microsoft.com/office/officeart/2005/8/layout/architecture+Icon"/>
    <dgm:cxn modelId="{08AF491F-A20C-44E4-8456-35DFE0BBE095}" srcId="{40FD863B-2963-4F5E-9DC0-CCAFC18228AB}" destId="{D3361E8D-8C8F-4464-92FB-740296DC384A}" srcOrd="0" destOrd="0" parTransId="{D1EF41D2-253E-4E18-AF3E-D274DB594AB5}" sibTransId="{08E3F914-63F7-4D40-B362-AB1C3D6D673A}"/>
    <dgm:cxn modelId="{396A0641-7A6E-4822-ABC9-77F95B63F557}" srcId="{E1AA4B75-951B-4744-8767-D724B0422971}" destId="{9F079450-F1C1-406D-9AF3-61B364EAEA90}" srcOrd="0" destOrd="0" parTransId="{C5EE7F37-C390-4FD9-B225-11FF4EAFBFC3}" sibTransId="{B32684D9-9D98-46B9-A96F-949447D45D26}"/>
    <dgm:cxn modelId="{23179653-C9BD-4CBB-9DE6-892C45063102}" srcId="{D3361E8D-8C8F-4464-92FB-740296DC384A}" destId="{0E1BCF8D-BA0F-478E-8A98-F002572D6B38}" srcOrd="1" destOrd="0" parTransId="{87C7B6A2-3C98-462D-A5F7-7A3238FE4753}" sibTransId="{8842DDFF-38C1-4307-92ED-6A1CCD5EB536}"/>
    <dgm:cxn modelId="{15F8A83B-F505-497C-A923-47672720F83B}" type="presOf" srcId="{9F079450-F1C1-406D-9AF3-61B364EAEA90}" destId="{FBDF1944-850A-4BFA-981D-BEA1E3345BE2}" srcOrd="0" destOrd="0" presId="urn:microsoft.com/office/officeart/2005/8/layout/architecture+Icon"/>
    <dgm:cxn modelId="{F6808CDB-0FA7-4598-8B28-1CF3754CA853}" type="presOf" srcId="{E1AA4B75-951B-4744-8767-D724B0422971}" destId="{1F2875B7-C5AE-4C9C-BE4B-98587CB1BD9D}" srcOrd="0" destOrd="0" presId="urn:microsoft.com/office/officeart/2005/8/layout/architecture+Icon"/>
    <dgm:cxn modelId="{A094B430-A19E-42A8-B0F1-D5011F4C4968}" srcId="{D3361E8D-8C8F-4464-92FB-740296DC384A}" destId="{E1AA4B75-951B-4744-8767-D724B0422971}" srcOrd="0" destOrd="0" parTransId="{70FF1EB7-540D-4271-B577-C9B7BDE9D722}" sibTransId="{F180D21A-6940-4EC5-9C31-4FFDA6B3E7BD}"/>
    <dgm:cxn modelId="{3B5E4F25-8260-4F02-A351-3C7F693030AB}" type="presOf" srcId="{0E1BCF8D-BA0F-478E-8A98-F002572D6B38}" destId="{A2E8746D-CBAA-4389-8AE0-3CC1706BCC37}" srcOrd="0" destOrd="0" presId="urn:microsoft.com/office/officeart/2005/8/layout/architecture+Icon"/>
    <dgm:cxn modelId="{31706EF8-2F7B-45C8-A9F5-A9E8333F9C6C}" type="presOf" srcId="{40FD863B-2963-4F5E-9DC0-CCAFC18228AB}" destId="{D765B8C1-218C-49DF-B798-40713DB15BF0}" srcOrd="0" destOrd="0" presId="urn:microsoft.com/office/officeart/2005/8/layout/architecture+Icon"/>
    <dgm:cxn modelId="{60F677A8-8DD4-45F6-999B-F16A2B7D9D72}" type="presParOf" srcId="{D765B8C1-218C-49DF-B798-40713DB15BF0}" destId="{A4FA7A8B-1F92-4065-B8D0-77E5A959892C}" srcOrd="0" destOrd="0" presId="urn:microsoft.com/office/officeart/2005/8/layout/architecture+Icon"/>
    <dgm:cxn modelId="{CF20C4FF-5554-414D-8BA5-278721862F52}" type="presParOf" srcId="{A4FA7A8B-1F92-4065-B8D0-77E5A959892C}" destId="{E85CDCDB-1974-4E8C-9F38-82AC042C1925}" srcOrd="0" destOrd="0" presId="urn:microsoft.com/office/officeart/2005/8/layout/architecture+Icon"/>
    <dgm:cxn modelId="{A6D9BFA8-7418-402D-BD62-38DDD303B847}" type="presParOf" srcId="{A4FA7A8B-1F92-4065-B8D0-77E5A959892C}" destId="{558128C2-DF7F-42FC-B35B-13493133EDEB}" srcOrd="1" destOrd="0" presId="urn:microsoft.com/office/officeart/2005/8/layout/architecture+Icon"/>
    <dgm:cxn modelId="{8C3151E9-2E9D-4CE4-86BD-97FD60CC7384}" type="presParOf" srcId="{A4FA7A8B-1F92-4065-B8D0-77E5A959892C}" destId="{0F5BA5F1-E823-47A3-A70D-52EF4A71FFC1}" srcOrd="2" destOrd="0" presId="urn:microsoft.com/office/officeart/2005/8/layout/architecture+Icon"/>
    <dgm:cxn modelId="{68848A5F-ADE8-41DF-89A6-144EE70208AC}" type="presParOf" srcId="{0F5BA5F1-E823-47A3-A70D-52EF4A71FFC1}" destId="{F77DDDF8-1E15-4726-BBE3-E50D0892BCF5}" srcOrd="0" destOrd="0" presId="urn:microsoft.com/office/officeart/2005/8/layout/architecture+Icon"/>
    <dgm:cxn modelId="{29258245-340A-43FB-8EC0-209C484FF978}" type="presParOf" srcId="{F77DDDF8-1E15-4726-BBE3-E50D0892BCF5}" destId="{1F2875B7-C5AE-4C9C-BE4B-98587CB1BD9D}" srcOrd="0" destOrd="0" presId="urn:microsoft.com/office/officeart/2005/8/layout/architecture+Icon"/>
    <dgm:cxn modelId="{FA265D5B-F2D1-4C4C-A1B8-D873074B0C74}" type="presParOf" srcId="{F77DDDF8-1E15-4726-BBE3-E50D0892BCF5}" destId="{07DA4187-E0D7-4F33-B875-C98BE133E189}" srcOrd="1" destOrd="0" presId="urn:microsoft.com/office/officeart/2005/8/layout/architecture+Icon"/>
    <dgm:cxn modelId="{A5DE0BA9-CA54-4506-B16B-0346DC3E98EA}" type="presParOf" srcId="{F77DDDF8-1E15-4726-BBE3-E50D0892BCF5}" destId="{EBC1D7B2-3A31-421C-8096-BF36B1353737}" srcOrd="2" destOrd="0" presId="urn:microsoft.com/office/officeart/2005/8/layout/architecture+Icon"/>
    <dgm:cxn modelId="{BB298C48-334D-4C88-9CCA-0F600B011ED7}" type="presParOf" srcId="{EBC1D7B2-3A31-421C-8096-BF36B1353737}" destId="{56151CCF-AB4D-4829-BA65-4AECFC8A4E9C}" srcOrd="0" destOrd="0" presId="urn:microsoft.com/office/officeart/2005/8/layout/architecture+Icon"/>
    <dgm:cxn modelId="{2A1E66D5-418E-4EA9-A1E3-557444B5ED61}" type="presParOf" srcId="{56151CCF-AB4D-4829-BA65-4AECFC8A4E9C}" destId="{FBDF1944-850A-4BFA-981D-BEA1E3345BE2}" srcOrd="0" destOrd="0" presId="urn:microsoft.com/office/officeart/2005/8/layout/architecture+Icon"/>
    <dgm:cxn modelId="{3F793398-B7DE-45A0-A870-6EFEE371CED8}" type="presParOf" srcId="{56151CCF-AB4D-4829-BA65-4AECFC8A4E9C}" destId="{3D20A070-CB85-466D-B126-655BDF453A09}" srcOrd="1" destOrd="0" presId="urn:microsoft.com/office/officeart/2005/8/layout/architecture+Icon"/>
    <dgm:cxn modelId="{429F6CDE-A0A0-4E01-BF39-B2083B8BFD9B}" type="presParOf" srcId="{0F5BA5F1-E823-47A3-A70D-52EF4A71FFC1}" destId="{B71EF0E2-146B-4B7F-9E7E-A83327323149}" srcOrd="1" destOrd="0" presId="urn:microsoft.com/office/officeart/2005/8/layout/architecture+Icon"/>
    <dgm:cxn modelId="{321544D6-8E4A-4534-9617-2BAA5A4FC5D6}" type="presParOf" srcId="{0F5BA5F1-E823-47A3-A70D-52EF4A71FFC1}" destId="{BC58366A-ED38-4D2B-919A-B04963F942AA}" srcOrd="2" destOrd="0" presId="urn:microsoft.com/office/officeart/2005/8/layout/architecture+Icon"/>
    <dgm:cxn modelId="{18A1A1B7-85FC-4610-884C-EAE6D1B49D23}" type="presParOf" srcId="{BC58366A-ED38-4D2B-919A-B04963F942AA}" destId="{A2E8746D-CBAA-4389-8AE0-3CC1706BCC37}" srcOrd="0" destOrd="0" presId="urn:microsoft.com/office/officeart/2005/8/layout/architecture+Icon"/>
    <dgm:cxn modelId="{89BBA04D-1E34-4047-848B-33CA13B042B1}" type="presParOf" srcId="{BC58366A-ED38-4D2B-919A-B04963F942AA}" destId="{9F047851-3713-4C0D-8B90-EF1D5DEDF8A7}" srcOrd="1" destOrd="0" presId="urn:microsoft.com/office/officeart/2005/8/layout/architecture+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EC0D9765-715C-4A33-A705-36DF921A8AF3}"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0C20B8DB-170E-48D4-94C7-04B1D74F4E37}" type="doc">
      <dgm:prSet loTypeId="urn:microsoft.com/office/officeart/2005/8/layout/hierarchy2" loCatId="hierarchy" qsTypeId="urn:microsoft.com/office/officeart/2005/8/quickstyle/3d1" qsCatId="3D" csTypeId="urn:microsoft.com/office/officeart/2005/8/colors/colorful3" csCatId="colorful" phldr="1"/>
      <dgm:spPr/>
      <dgm:t>
        <a:bodyPr/>
        <a:lstStyle/>
        <a:p>
          <a:endParaRPr lang="es-MX"/>
        </a:p>
      </dgm:t>
    </dgm:pt>
    <dgm:pt modelId="{7338FD8B-105C-4D57-989A-D2D3E648CBD6}">
      <dgm:prSet phldrT="[Texto]" custT="1"/>
      <dgm:spPr/>
      <dgm:t>
        <a:bodyPr vert="vert270"/>
        <a:lstStyle/>
        <a:p>
          <a:pPr algn="ctr">
            <a:lnSpc>
              <a:spcPct val="100000"/>
            </a:lnSpc>
            <a:spcAft>
              <a:spcPts val="0"/>
            </a:spcAft>
          </a:pPr>
          <a:r>
            <a:rPr lang="es-MX" sz="2000" b="1" dirty="0" smtClean="0"/>
            <a:t>PARTICIPACIONES FEDERALES</a:t>
          </a:r>
          <a:endParaRPr lang="es-MX" sz="2000" b="1" dirty="0"/>
        </a:p>
      </dgm:t>
    </dgm:pt>
    <dgm:pt modelId="{31933ADB-0CA5-42E3-B5A8-4F19504AA7E1}" type="parTrans" cxnId="{7B0E0542-3616-4CD4-B6DC-636092832252}">
      <dgm:prSet/>
      <dgm:spPr/>
      <dgm:t>
        <a:bodyPr/>
        <a:lstStyle/>
        <a:p>
          <a:endParaRPr lang="es-MX"/>
        </a:p>
      </dgm:t>
    </dgm:pt>
    <dgm:pt modelId="{C03740C5-171F-403D-B7B6-A9AF2DBA86F6}" type="sibTrans" cxnId="{7B0E0542-3616-4CD4-B6DC-636092832252}">
      <dgm:prSet/>
      <dgm:spPr/>
      <dgm:t>
        <a:bodyPr/>
        <a:lstStyle/>
        <a:p>
          <a:endParaRPr lang="es-MX"/>
        </a:p>
      </dgm:t>
    </dgm:pt>
    <dgm:pt modelId="{441AE0F7-5EAF-4739-9A3D-A82C919B511A}">
      <dgm:prSet phldrT="[Texto]" custT="1"/>
      <dgm:spPr/>
      <dgm:t>
        <a:bodyPr/>
        <a:lstStyle/>
        <a:p>
          <a:pPr algn="ctr">
            <a:lnSpc>
              <a:spcPct val="100000"/>
            </a:lnSpc>
            <a:spcAft>
              <a:spcPts val="0"/>
            </a:spcAft>
          </a:pPr>
          <a:r>
            <a:rPr lang="es-MX" sz="2000" b="1" dirty="0" smtClean="0"/>
            <a:t>APLICACIÓN DE FORMULAS DE DISTRIBUCIÓN</a:t>
          </a:r>
          <a:endParaRPr lang="es-MX" sz="2000" b="1" dirty="0"/>
        </a:p>
      </dgm:t>
    </dgm:pt>
    <dgm:pt modelId="{1C9C3DFD-5CDE-490F-A348-CD8E95701566}" type="parTrans" cxnId="{E46260EA-7F06-418C-8748-2BB369A8A3A4}">
      <dgm:prSet/>
      <dgm:spPr/>
      <dgm:t>
        <a:bodyPr/>
        <a:lstStyle/>
        <a:p>
          <a:endParaRPr lang="es-MX"/>
        </a:p>
      </dgm:t>
    </dgm:pt>
    <dgm:pt modelId="{BE7C4570-FEE9-474D-84A8-A0FFAAFF93DB}" type="sibTrans" cxnId="{E46260EA-7F06-418C-8748-2BB369A8A3A4}">
      <dgm:prSet/>
      <dgm:spPr/>
      <dgm:t>
        <a:bodyPr/>
        <a:lstStyle/>
        <a:p>
          <a:endParaRPr lang="es-MX"/>
        </a:p>
      </dgm:t>
    </dgm:pt>
    <dgm:pt modelId="{4BB50348-598B-4C42-BCCC-EB420D73453E}">
      <dgm:prSet phldrT="[Texto]" custT="1"/>
      <dgm:spPr/>
      <dgm:t>
        <a:bodyPr/>
        <a:lstStyle/>
        <a:p>
          <a:pPr algn="ctr">
            <a:lnSpc>
              <a:spcPct val="100000"/>
            </a:lnSpc>
            <a:spcAft>
              <a:spcPts val="0"/>
            </a:spcAft>
          </a:pPr>
          <a:r>
            <a:rPr lang="es-MX" sz="2000" b="1" dirty="0" smtClean="0"/>
            <a:t>OPORTUNIDAD EN LA MINISTRACIÓN DE LOS RECURSOS</a:t>
          </a:r>
          <a:endParaRPr lang="es-MX" sz="2000" b="1" dirty="0"/>
        </a:p>
      </dgm:t>
    </dgm:pt>
    <dgm:pt modelId="{07AB5D84-996D-474E-AEBE-B7F6AEB89D7E}" type="parTrans" cxnId="{AE71F5C2-7EB1-42BA-B830-274A2D9A74E3}">
      <dgm:prSet/>
      <dgm:spPr/>
      <dgm:t>
        <a:bodyPr/>
        <a:lstStyle/>
        <a:p>
          <a:endParaRPr lang="es-MX"/>
        </a:p>
      </dgm:t>
    </dgm:pt>
    <dgm:pt modelId="{DCE8EA1F-8FFD-450C-9045-DA679E8B93FE}" type="sibTrans" cxnId="{AE71F5C2-7EB1-42BA-B830-274A2D9A74E3}">
      <dgm:prSet/>
      <dgm:spPr/>
      <dgm:t>
        <a:bodyPr/>
        <a:lstStyle/>
        <a:p>
          <a:endParaRPr lang="es-MX"/>
        </a:p>
      </dgm:t>
    </dgm:pt>
    <dgm:pt modelId="{169EA57E-93EA-4BA9-B728-AF9C1A4660F0}">
      <dgm:prSet phldrT="[Texto]" custT="1"/>
      <dgm:spPr/>
      <dgm:t>
        <a:bodyPr/>
        <a:lstStyle/>
        <a:p>
          <a:pPr algn="ctr">
            <a:lnSpc>
              <a:spcPct val="100000"/>
            </a:lnSpc>
            <a:spcAft>
              <a:spcPts val="0"/>
            </a:spcAft>
          </a:pPr>
          <a:r>
            <a:rPr lang="es-MX" sz="2000" b="1" dirty="0" smtClean="0"/>
            <a:t>EJERCICIO CONFORME A LAS DISPOSICIONES LOCALES APLICABLES</a:t>
          </a:r>
          <a:endParaRPr lang="es-MX" sz="2000" b="1" dirty="0"/>
        </a:p>
      </dgm:t>
    </dgm:pt>
    <dgm:pt modelId="{A51DF6C9-D925-40B4-9E00-7F3EC378E984}" type="parTrans" cxnId="{6C6D718A-F654-4C51-AD8D-32D3EA5EC95D}">
      <dgm:prSet/>
      <dgm:spPr/>
      <dgm:t>
        <a:bodyPr/>
        <a:lstStyle/>
        <a:p>
          <a:endParaRPr lang="es-MX"/>
        </a:p>
      </dgm:t>
    </dgm:pt>
    <dgm:pt modelId="{0490179D-7BE2-43A5-9459-DDD573F04CA4}" type="sibTrans" cxnId="{6C6D718A-F654-4C51-AD8D-32D3EA5EC95D}">
      <dgm:prSet/>
      <dgm:spPr/>
      <dgm:t>
        <a:bodyPr/>
        <a:lstStyle/>
        <a:p>
          <a:endParaRPr lang="es-MX"/>
        </a:p>
      </dgm:t>
    </dgm:pt>
    <dgm:pt modelId="{A0BBC30F-AD73-49AF-B1AA-693771782D15}">
      <dgm:prSet phldrT="[Texto]" custT="1"/>
      <dgm:spPr/>
      <dgm:t>
        <a:bodyPr/>
        <a:lstStyle/>
        <a:p>
          <a:pPr algn="ctr">
            <a:lnSpc>
              <a:spcPct val="100000"/>
            </a:lnSpc>
            <a:spcAft>
              <a:spcPts val="0"/>
            </a:spcAft>
          </a:pPr>
          <a:r>
            <a:rPr lang="es-MX" sz="2000" b="1" dirty="0" smtClean="0"/>
            <a:t>FINANCIAMIENTOS Y OTRAS OBLIGACIONES E INSTRUMENTOS FINANCIEROS GARANTIZADOS CON PARTICIPACIONES FEDERALES</a:t>
          </a:r>
          <a:endParaRPr lang="es-MX" sz="2000" b="1" dirty="0"/>
        </a:p>
      </dgm:t>
    </dgm:pt>
    <dgm:pt modelId="{8C05763A-3598-4E3B-8CD8-875FFBD07D80}" type="parTrans" cxnId="{4EB57B61-A38A-443C-A557-FE95398CF26D}">
      <dgm:prSet/>
      <dgm:spPr/>
      <dgm:t>
        <a:bodyPr/>
        <a:lstStyle/>
        <a:p>
          <a:endParaRPr lang="es-MX"/>
        </a:p>
      </dgm:t>
    </dgm:pt>
    <dgm:pt modelId="{8C7D6832-AA79-4EE9-A3F6-10326F12AF0B}" type="sibTrans" cxnId="{4EB57B61-A38A-443C-A557-FE95398CF26D}">
      <dgm:prSet/>
      <dgm:spPr/>
      <dgm:t>
        <a:bodyPr/>
        <a:lstStyle/>
        <a:p>
          <a:endParaRPr lang="es-MX"/>
        </a:p>
      </dgm:t>
    </dgm:pt>
    <dgm:pt modelId="{C5ADE268-9D9F-423F-BEC3-B20195335843}">
      <dgm:prSet phldrT="[Texto]" custT="1"/>
      <dgm:spPr/>
      <dgm:t>
        <a:bodyPr/>
        <a:lstStyle/>
        <a:p>
          <a:pPr algn="ctr">
            <a:lnSpc>
              <a:spcPct val="100000"/>
            </a:lnSpc>
            <a:spcAft>
              <a:spcPts val="0"/>
            </a:spcAft>
          </a:pPr>
          <a:r>
            <a:rPr lang="es-MX" sz="2000" b="1" dirty="0" smtClean="0"/>
            <a:t>CUMPLIMIENTO DE LOS OBJETIVOS DE LOS PROGRAMAS FINANCIADOS CON ÉSTOS RECURSOS</a:t>
          </a:r>
          <a:endParaRPr lang="es-MX" sz="2000" b="1" dirty="0"/>
        </a:p>
      </dgm:t>
    </dgm:pt>
    <dgm:pt modelId="{3C37C63D-2F2E-47F4-9E52-CAC36DF1BF52}" type="parTrans" cxnId="{A9AB0DE1-0F3A-4919-B647-16C3316ABC8B}">
      <dgm:prSet/>
      <dgm:spPr/>
      <dgm:t>
        <a:bodyPr/>
        <a:lstStyle/>
        <a:p>
          <a:endParaRPr lang="es-MX"/>
        </a:p>
      </dgm:t>
    </dgm:pt>
    <dgm:pt modelId="{A02DF931-42D4-49F3-A403-2A246ABC8B3D}" type="sibTrans" cxnId="{A9AB0DE1-0F3A-4919-B647-16C3316ABC8B}">
      <dgm:prSet/>
      <dgm:spPr/>
      <dgm:t>
        <a:bodyPr/>
        <a:lstStyle/>
        <a:p>
          <a:endParaRPr lang="es-MX"/>
        </a:p>
      </dgm:t>
    </dgm:pt>
    <dgm:pt modelId="{33182F4D-0F50-48C3-B29A-39D4DD41BEDA}">
      <dgm:prSet phldrT="[Texto]" custT="1"/>
      <dgm:spPr/>
      <dgm:t>
        <a:bodyPr/>
        <a:lstStyle/>
        <a:p>
          <a:pPr algn="ctr">
            <a:lnSpc>
              <a:spcPct val="100000"/>
            </a:lnSpc>
            <a:spcAft>
              <a:spcPts val="0"/>
            </a:spcAft>
          </a:pPr>
          <a:r>
            <a:rPr lang="es-MX" sz="2000" b="1" dirty="0" smtClean="0"/>
            <a:t>DEUDA DE LAS ENTIDADES FEDERATIVAS GARANTIZADA CON PARTICIPACIONES FEDERALES</a:t>
          </a:r>
          <a:endParaRPr lang="es-MX" sz="2000" b="1" dirty="0"/>
        </a:p>
      </dgm:t>
    </dgm:pt>
    <dgm:pt modelId="{51D4C218-DCEA-46FE-86CB-E9F8BA148792}" type="parTrans" cxnId="{0AFF7E52-AADF-4552-9643-7BE2CA28E4F0}">
      <dgm:prSet/>
      <dgm:spPr/>
      <dgm:t>
        <a:bodyPr/>
        <a:lstStyle/>
        <a:p>
          <a:endParaRPr lang="es-MX"/>
        </a:p>
      </dgm:t>
    </dgm:pt>
    <dgm:pt modelId="{01E1D7CD-0760-4BB6-BEFA-ADE39B9CDDF0}" type="sibTrans" cxnId="{0AFF7E52-AADF-4552-9643-7BE2CA28E4F0}">
      <dgm:prSet/>
      <dgm:spPr/>
      <dgm:t>
        <a:bodyPr/>
        <a:lstStyle/>
        <a:p>
          <a:endParaRPr lang="es-MX"/>
        </a:p>
      </dgm:t>
    </dgm:pt>
    <dgm:pt modelId="{2279E040-5248-4501-8E87-4CC3A9AF70C7}" type="pres">
      <dgm:prSet presAssocID="{0C20B8DB-170E-48D4-94C7-04B1D74F4E37}" presName="diagram" presStyleCnt="0">
        <dgm:presLayoutVars>
          <dgm:chPref val="1"/>
          <dgm:dir/>
          <dgm:animOne val="branch"/>
          <dgm:animLvl val="lvl"/>
          <dgm:resizeHandles val="exact"/>
        </dgm:presLayoutVars>
      </dgm:prSet>
      <dgm:spPr/>
      <dgm:t>
        <a:bodyPr/>
        <a:lstStyle/>
        <a:p>
          <a:endParaRPr lang="es-MX"/>
        </a:p>
      </dgm:t>
    </dgm:pt>
    <dgm:pt modelId="{8012DCBB-3661-47D2-A63A-DCABE8AFDF02}" type="pres">
      <dgm:prSet presAssocID="{7338FD8B-105C-4D57-989A-D2D3E648CBD6}" presName="root1" presStyleCnt="0"/>
      <dgm:spPr/>
      <dgm:t>
        <a:bodyPr/>
        <a:lstStyle/>
        <a:p>
          <a:endParaRPr lang="es-MX"/>
        </a:p>
      </dgm:t>
    </dgm:pt>
    <dgm:pt modelId="{0BCB5F4E-5C75-400C-80FF-7A8F5F44F305}" type="pres">
      <dgm:prSet presAssocID="{7338FD8B-105C-4D57-989A-D2D3E648CBD6}" presName="LevelOneTextNode" presStyleLbl="node0" presStyleIdx="0" presStyleCnt="1" custScaleX="43158" custScaleY="506052" custLinFactNeighborX="-37410" custLinFactNeighborY="8542">
        <dgm:presLayoutVars>
          <dgm:chPref val="3"/>
        </dgm:presLayoutVars>
      </dgm:prSet>
      <dgm:spPr/>
      <dgm:t>
        <a:bodyPr/>
        <a:lstStyle/>
        <a:p>
          <a:endParaRPr lang="es-MX"/>
        </a:p>
      </dgm:t>
    </dgm:pt>
    <dgm:pt modelId="{8F60B860-3AEC-4ECD-B9BD-7825184E1B09}" type="pres">
      <dgm:prSet presAssocID="{7338FD8B-105C-4D57-989A-D2D3E648CBD6}" presName="level2hierChild" presStyleCnt="0"/>
      <dgm:spPr/>
      <dgm:t>
        <a:bodyPr/>
        <a:lstStyle/>
        <a:p>
          <a:endParaRPr lang="es-MX"/>
        </a:p>
      </dgm:t>
    </dgm:pt>
    <dgm:pt modelId="{DB53FDF3-9CA1-45AF-A1D2-7D19E17ABD37}" type="pres">
      <dgm:prSet presAssocID="{1C9C3DFD-5CDE-490F-A348-CD8E95701566}" presName="conn2-1" presStyleLbl="parChTrans1D2" presStyleIdx="0" presStyleCnt="6"/>
      <dgm:spPr/>
      <dgm:t>
        <a:bodyPr/>
        <a:lstStyle/>
        <a:p>
          <a:endParaRPr lang="es-MX"/>
        </a:p>
      </dgm:t>
    </dgm:pt>
    <dgm:pt modelId="{E861471B-34A9-4C86-A836-8AF41A36FC0B}" type="pres">
      <dgm:prSet presAssocID="{1C9C3DFD-5CDE-490F-A348-CD8E95701566}" presName="connTx" presStyleLbl="parChTrans1D2" presStyleIdx="0" presStyleCnt="6"/>
      <dgm:spPr/>
      <dgm:t>
        <a:bodyPr/>
        <a:lstStyle/>
        <a:p>
          <a:endParaRPr lang="es-MX"/>
        </a:p>
      </dgm:t>
    </dgm:pt>
    <dgm:pt modelId="{EBE93EB2-557F-4479-9170-507076AD3C94}" type="pres">
      <dgm:prSet presAssocID="{441AE0F7-5EAF-4739-9A3D-A82C919B511A}" presName="root2" presStyleCnt="0"/>
      <dgm:spPr/>
      <dgm:t>
        <a:bodyPr/>
        <a:lstStyle/>
        <a:p>
          <a:endParaRPr lang="es-MX"/>
        </a:p>
      </dgm:t>
    </dgm:pt>
    <dgm:pt modelId="{36D950CE-D7D6-40BB-9AAA-2161EC922952}" type="pres">
      <dgm:prSet presAssocID="{441AE0F7-5EAF-4739-9A3D-A82C919B511A}" presName="LevelTwoTextNode" presStyleLbl="node2" presStyleIdx="0" presStyleCnt="6" custScaleX="354267" custScaleY="57040">
        <dgm:presLayoutVars>
          <dgm:chPref val="3"/>
        </dgm:presLayoutVars>
      </dgm:prSet>
      <dgm:spPr/>
      <dgm:t>
        <a:bodyPr/>
        <a:lstStyle/>
        <a:p>
          <a:endParaRPr lang="es-MX"/>
        </a:p>
      </dgm:t>
    </dgm:pt>
    <dgm:pt modelId="{C40831F9-9290-4AB9-B36F-A721285C85C5}" type="pres">
      <dgm:prSet presAssocID="{441AE0F7-5EAF-4739-9A3D-A82C919B511A}" presName="level3hierChild" presStyleCnt="0"/>
      <dgm:spPr/>
      <dgm:t>
        <a:bodyPr/>
        <a:lstStyle/>
        <a:p>
          <a:endParaRPr lang="es-MX"/>
        </a:p>
      </dgm:t>
    </dgm:pt>
    <dgm:pt modelId="{C41A8444-8585-43C6-AB51-39D67669431B}" type="pres">
      <dgm:prSet presAssocID="{07AB5D84-996D-474E-AEBE-B7F6AEB89D7E}" presName="conn2-1" presStyleLbl="parChTrans1D2" presStyleIdx="1" presStyleCnt="6"/>
      <dgm:spPr/>
      <dgm:t>
        <a:bodyPr/>
        <a:lstStyle/>
        <a:p>
          <a:endParaRPr lang="es-MX"/>
        </a:p>
      </dgm:t>
    </dgm:pt>
    <dgm:pt modelId="{F4C81594-A429-4A78-A796-B8DD125A3D24}" type="pres">
      <dgm:prSet presAssocID="{07AB5D84-996D-474E-AEBE-B7F6AEB89D7E}" presName="connTx" presStyleLbl="parChTrans1D2" presStyleIdx="1" presStyleCnt="6"/>
      <dgm:spPr/>
      <dgm:t>
        <a:bodyPr/>
        <a:lstStyle/>
        <a:p>
          <a:endParaRPr lang="es-MX"/>
        </a:p>
      </dgm:t>
    </dgm:pt>
    <dgm:pt modelId="{5334107E-0EEA-4EFF-A84F-7FC91417A68C}" type="pres">
      <dgm:prSet presAssocID="{4BB50348-598B-4C42-BCCC-EB420D73453E}" presName="root2" presStyleCnt="0"/>
      <dgm:spPr/>
      <dgm:t>
        <a:bodyPr/>
        <a:lstStyle/>
        <a:p>
          <a:endParaRPr lang="es-MX"/>
        </a:p>
      </dgm:t>
    </dgm:pt>
    <dgm:pt modelId="{E24A3CB8-B032-4B9B-B406-A7D9E1922E8C}" type="pres">
      <dgm:prSet presAssocID="{4BB50348-598B-4C42-BCCC-EB420D73453E}" presName="LevelTwoTextNode" presStyleLbl="node2" presStyleIdx="1" presStyleCnt="6" custScaleX="354267" custScaleY="76226">
        <dgm:presLayoutVars>
          <dgm:chPref val="3"/>
        </dgm:presLayoutVars>
      </dgm:prSet>
      <dgm:spPr/>
      <dgm:t>
        <a:bodyPr/>
        <a:lstStyle/>
        <a:p>
          <a:endParaRPr lang="es-MX"/>
        </a:p>
      </dgm:t>
    </dgm:pt>
    <dgm:pt modelId="{D5D24580-38A1-435C-A995-4E99ECA6661F}" type="pres">
      <dgm:prSet presAssocID="{4BB50348-598B-4C42-BCCC-EB420D73453E}" presName="level3hierChild" presStyleCnt="0"/>
      <dgm:spPr/>
      <dgm:t>
        <a:bodyPr/>
        <a:lstStyle/>
        <a:p>
          <a:endParaRPr lang="es-MX"/>
        </a:p>
      </dgm:t>
    </dgm:pt>
    <dgm:pt modelId="{75B422D0-50D7-41E2-880C-E765D2E3933B}" type="pres">
      <dgm:prSet presAssocID="{A51DF6C9-D925-40B4-9E00-7F3EC378E984}" presName="conn2-1" presStyleLbl="parChTrans1D2" presStyleIdx="2" presStyleCnt="6"/>
      <dgm:spPr/>
      <dgm:t>
        <a:bodyPr/>
        <a:lstStyle/>
        <a:p>
          <a:endParaRPr lang="es-MX"/>
        </a:p>
      </dgm:t>
    </dgm:pt>
    <dgm:pt modelId="{094548BE-1C21-4E1D-AD4F-0513B6816A0C}" type="pres">
      <dgm:prSet presAssocID="{A51DF6C9-D925-40B4-9E00-7F3EC378E984}" presName="connTx" presStyleLbl="parChTrans1D2" presStyleIdx="2" presStyleCnt="6"/>
      <dgm:spPr/>
      <dgm:t>
        <a:bodyPr/>
        <a:lstStyle/>
        <a:p>
          <a:endParaRPr lang="es-MX"/>
        </a:p>
      </dgm:t>
    </dgm:pt>
    <dgm:pt modelId="{49B9AA22-D5DA-4FC5-B555-7EF8F0D239A1}" type="pres">
      <dgm:prSet presAssocID="{169EA57E-93EA-4BA9-B728-AF9C1A4660F0}" presName="root2" presStyleCnt="0"/>
      <dgm:spPr/>
      <dgm:t>
        <a:bodyPr/>
        <a:lstStyle/>
        <a:p>
          <a:endParaRPr lang="es-MX"/>
        </a:p>
      </dgm:t>
    </dgm:pt>
    <dgm:pt modelId="{DE8BD20A-4EA2-43D0-BE3F-00305F83248D}" type="pres">
      <dgm:prSet presAssocID="{169EA57E-93EA-4BA9-B728-AF9C1A4660F0}" presName="LevelTwoTextNode" presStyleLbl="node2" presStyleIdx="2" presStyleCnt="6" custScaleX="354267" custScaleY="85110">
        <dgm:presLayoutVars>
          <dgm:chPref val="3"/>
        </dgm:presLayoutVars>
      </dgm:prSet>
      <dgm:spPr/>
      <dgm:t>
        <a:bodyPr/>
        <a:lstStyle/>
        <a:p>
          <a:endParaRPr lang="es-MX"/>
        </a:p>
      </dgm:t>
    </dgm:pt>
    <dgm:pt modelId="{FFD67009-7FD5-48DE-AFCD-C4E22C986EA3}" type="pres">
      <dgm:prSet presAssocID="{169EA57E-93EA-4BA9-B728-AF9C1A4660F0}" presName="level3hierChild" presStyleCnt="0"/>
      <dgm:spPr/>
      <dgm:t>
        <a:bodyPr/>
        <a:lstStyle/>
        <a:p>
          <a:endParaRPr lang="es-MX"/>
        </a:p>
      </dgm:t>
    </dgm:pt>
    <dgm:pt modelId="{B19CB1D6-C8EF-492D-A74B-824D05BE8AB3}" type="pres">
      <dgm:prSet presAssocID="{8C05763A-3598-4E3B-8CD8-875FFBD07D80}" presName="conn2-1" presStyleLbl="parChTrans1D2" presStyleIdx="3" presStyleCnt="6"/>
      <dgm:spPr/>
      <dgm:t>
        <a:bodyPr/>
        <a:lstStyle/>
        <a:p>
          <a:endParaRPr lang="es-MX"/>
        </a:p>
      </dgm:t>
    </dgm:pt>
    <dgm:pt modelId="{A302351A-D721-49BC-9F21-602966775A44}" type="pres">
      <dgm:prSet presAssocID="{8C05763A-3598-4E3B-8CD8-875FFBD07D80}" presName="connTx" presStyleLbl="parChTrans1D2" presStyleIdx="3" presStyleCnt="6"/>
      <dgm:spPr/>
      <dgm:t>
        <a:bodyPr/>
        <a:lstStyle/>
        <a:p>
          <a:endParaRPr lang="es-MX"/>
        </a:p>
      </dgm:t>
    </dgm:pt>
    <dgm:pt modelId="{035BD054-0C55-47A5-A542-2655480AC725}" type="pres">
      <dgm:prSet presAssocID="{A0BBC30F-AD73-49AF-B1AA-693771782D15}" presName="root2" presStyleCnt="0"/>
      <dgm:spPr/>
      <dgm:t>
        <a:bodyPr/>
        <a:lstStyle/>
        <a:p>
          <a:endParaRPr lang="es-MX"/>
        </a:p>
      </dgm:t>
    </dgm:pt>
    <dgm:pt modelId="{59F768AC-1788-4C7A-8285-73F56961CF82}" type="pres">
      <dgm:prSet presAssocID="{A0BBC30F-AD73-49AF-B1AA-693771782D15}" presName="LevelTwoTextNode" presStyleLbl="node2" presStyleIdx="3" presStyleCnt="6" custScaleX="354267" custScaleY="115006">
        <dgm:presLayoutVars>
          <dgm:chPref val="3"/>
        </dgm:presLayoutVars>
      </dgm:prSet>
      <dgm:spPr/>
      <dgm:t>
        <a:bodyPr/>
        <a:lstStyle/>
        <a:p>
          <a:endParaRPr lang="es-MX"/>
        </a:p>
      </dgm:t>
    </dgm:pt>
    <dgm:pt modelId="{4FEE2E72-6C84-4871-9097-B6DE1F3C973B}" type="pres">
      <dgm:prSet presAssocID="{A0BBC30F-AD73-49AF-B1AA-693771782D15}" presName="level3hierChild" presStyleCnt="0"/>
      <dgm:spPr/>
      <dgm:t>
        <a:bodyPr/>
        <a:lstStyle/>
        <a:p>
          <a:endParaRPr lang="es-MX"/>
        </a:p>
      </dgm:t>
    </dgm:pt>
    <dgm:pt modelId="{EA1A0AC1-1306-4691-B900-D947B807C786}" type="pres">
      <dgm:prSet presAssocID="{3C37C63D-2F2E-47F4-9E52-CAC36DF1BF52}" presName="conn2-1" presStyleLbl="parChTrans1D2" presStyleIdx="4" presStyleCnt="6"/>
      <dgm:spPr/>
      <dgm:t>
        <a:bodyPr/>
        <a:lstStyle/>
        <a:p>
          <a:endParaRPr lang="es-MX"/>
        </a:p>
      </dgm:t>
    </dgm:pt>
    <dgm:pt modelId="{7F8395AF-D706-4979-8C35-B3B1F3D61E38}" type="pres">
      <dgm:prSet presAssocID="{3C37C63D-2F2E-47F4-9E52-CAC36DF1BF52}" presName="connTx" presStyleLbl="parChTrans1D2" presStyleIdx="4" presStyleCnt="6"/>
      <dgm:spPr/>
      <dgm:t>
        <a:bodyPr/>
        <a:lstStyle/>
        <a:p>
          <a:endParaRPr lang="es-MX"/>
        </a:p>
      </dgm:t>
    </dgm:pt>
    <dgm:pt modelId="{EC4AE606-5793-42E8-B382-77729A1453D3}" type="pres">
      <dgm:prSet presAssocID="{C5ADE268-9D9F-423F-BEC3-B20195335843}" presName="root2" presStyleCnt="0"/>
      <dgm:spPr/>
      <dgm:t>
        <a:bodyPr/>
        <a:lstStyle/>
        <a:p>
          <a:endParaRPr lang="es-MX"/>
        </a:p>
      </dgm:t>
    </dgm:pt>
    <dgm:pt modelId="{5283C39E-7754-4623-825D-CA31569B83AE}" type="pres">
      <dgm:prSet presAssocID="{C5ADE268-9D9F-423F-BEC3-B20195335843}" presName="LevelTwoTextNode" presStyleLbl="node2" presStyleIdx="4" presStyleCnt="6" custScaleX="348729" custScaleY="78122">
        <dgm:presLayoutVars>
          <dgm:chPref val="3"/>
        </dgm:presLayoutVars>
      </dgm:prSet>
      <dgm:spPr/>
      <dgm:t>
        <a:bodyPr/>
        <a:lstStyle/>
        <a:p>
          <a:endParaRPr lang="es-MX"/>
        </a:p>
      </dgm:t>
    </dgm:pt>
    <dgm:pt modelId="{D1F20B31-1C21-4ECD-85BF-8E47285C5399}" type="pres">
      <dgm:prSet presAssocID="{C5ADE268-9D9F-423F-BEC3-B20195335843}" presName="level3hierChild" presStyleCnt="0"/>
      <dgm:spPr/>
      <dgm:t>
        <a:bodyPr/>
        <a:lstStyle/>
        <a:p>
          <a:endParaRPr lang="es-MX"/>
        </a:p>
      </dgm:t>
    </dgm:pt>
    <dgm:pt modelId="{58B34FEA-59E0-4568-9FCC-92C0F6772C9E}" type="pres">
      <dgm:prSet presAssocID="{51D4C218-DCEA-46FE-86CB-E9F8BA148792}" presName="conn2-1" presStyleLbl="parChTrans1D2" presStyleIdx="5" presStyleCnt="6"/>
      <dgm:spPr/>
      <dgm:t>
        <a:bodyPr/>
        <a:lstStyle/>
        <a:p>
          <a:endParaRPr lang="es-MX"/>
        </a:p>
      </dgm:t>
    </dgm:pt>
    <dgm:pt modelId="{B08C60B1-B761-4952-9E61-DA54055B945A}" type="pres">
      <dgm:prSet presAssocID="{51D4C218-DCEA-46FE-86CB-E9F8BA148792}" presName="connTx" presStyleLbl="parChTrans1D2" presStyleIdx="5" presStyleCnt="6"/>
      <dgm:spPr/>
      <dgm:t>
        <a:bodyPr/>
        <a:lstStyle/>
        <a:p>
          <a:endParaRPr lang="es-MX"/>
        </a:p>
      </dgm:t>
    </dgm:pt>
    <dgm:pt modelId="{06013B85-1EA4-4910-86FE-4A54BD7663B6}" type="pres">
      <dgm:prSet presAssocID="{33182F4D-0F50-48C3-B29A-39D4DD41BEDA}" presName="root2" presStyleCnt="0"/>
      <dgm:spPr/>
      <dgm:t>
        <a:bodyPr/>
        <a:lstStyle/>
        <a:p>
          <a:endParaRPr lang="es-MX"/>
        </a:p>
      </dgm:t>
    </dgm:pt>
    <dgm:pt modelId="{9C3CF722-6583-4006-84C1-E37F9110580E}" type="pres">
      <dgm:prSet presAssocID="{33182F4D-0F50-48C3-B29A-39D4DD41BEDA}" presName="LevelTwoTextNode" presStyleLbl="node2" presStyleIdx="5" presStyleCnt="6" custScaleX="353894" custScaleY="89777">
        <dgm:presLayoutVars>
          <dgm:chPref val="3"/>
        </dgm:presLayoutVars>
      </dgm:prSet>
      <dgm:spPr/>
      <dgm:t>
        <a:bodyPr/>
        <a:lstStyle/>
        <a:p>
          <a:endParaRPr lang="es-MX"/>
        </a:p>
      </dgm:t>
    </dgm:pt>
    <dgm:pt modelId="{1E2463FD-194C-414F-8B94-B100EBF6288D}" type="pres">
      <dgm:prSet presAssocID="{33182F4D-0F50-48C3-B29A-39D4DD41BEDA}" presName="level3hierChild" presStyleCnt="0"/>
      <dgm:spPr/>
      <dgm:t>
        <a:bodyPr/>
        <a:lstStyle/>
        <a:p>
          <a:endParaRPr lang="es-MX"/>
        </a:p>
      </dgm:t>
    </dgm:pt>
  </dgm:ptLst>
  <dgm:cxnLst>
    <dgm:cxn modelId="{B9F1B315-AF46-485B-BBE8-537A10D7570E}" type="presOf" srcId="{441AE0F7-5EAF-4739-9A3D-A82C919B511A}" destId="{36D950CE-D7D6-40BB-9AAA-2161EC922952}" srcOrd="0" destOrd="0" presId="urn:microsoft.com/office/officeart/2005/8/layout/hierarchy2"/>
    <dgm:cxn modelId="{AE71F5C2-7EB1-42BA-B830-274A2D9A74E3}" srcId="{7338FD8B-105C-4D57-989A-D2D3E648CBD6}" destId="{4BB50348-598B-4C42-BCCC-EB420D73453E}" srcOrd="1" destOrd="0" parTransId="{07AB5D84-996D-474E-AEBE-B7F6AEB89D7E}" sibTransId="{DCE8EA1F-8FFD-450C-9045-DA679E8B93FE}"/>
    <dgm:cxn modelId="{7B0E0542-3616-4CD4-B6DC-636092832252}" srcId="{0C20B8DB-170E-48D4-94C7-04B1D74F4E37}" destId="{7338FD8B-105C-4D57-989A-D2D3E648CBD6}" srcOrd="0" destOrd="0" parTransId="{31933ADB-0CA5-42E3-B5A8-4F19504AA7E1}" sibTransId="{C03740C5-171F-403D-B7B6-A9AF2DBA86F6}"/>
    <dgm:cxn modelId="{9482D2B2-2FEE-4104-882A-1A2128276DDF}" type="presOf" srcId="{4BB50348-598B-4C42-BCCC-EB420D73453E}" destId="{E24A3CB8-B032-4B9B-B406-A7D9E1922E8C}" srcOrd="0" destOrd="0" presId="urn:microsoft.com/office/officeart/2005/8/layout/hierarchy2"/>
    <dgm:cxn modelId="{6FAC4827-7180-4426-9C2E-F94281A0653C}" type="presOf" srcId="{3C37C63D-2F2E-47F4-9E52-CAC36DF1BF52}" destId="{7F8395AF-D706-4979-8C35-B3B1F3D61E38}" srcOrd="1" destOrd="0" presId="urn:microsoft.com/office/officeart/2005/8/layout/hierarchy2"/>
    <dgm:cxn modelId="{12CB4A92-3E50-48F6-BB38-F15709323AC9}" type="presOf" srcId="{7338FD8B-105C-4D57-989A-D2D3E648CBD6}" destId="{0BCB5F4E-5C75-400C-80FF-7A8F5F44F305}" srcOrd="0" destOrd="0" presId="urn:microsoft.com/office/officeart/2005/8/layout/hierarchy2"/>
    <dgm:cxn modelId="{ED01A02C-726B-4D0F-B872-F10C3EFBEA68}" type="presOf" srcId="{07AB5D84-996D-474E-AEBE-B7F6AEB89D7E}" destId="{C41A8444-8585-43C6-AB51-39D67669431B}" srcOrd="0" destOrd="0" presId="urn:microsoft.com/office/officeart/2005/8/layout/hierarchy2"/>
    <dgm:cxn modelId="{7884C676-D130-4B73-972F-7A930BCAF495}" type="presOf" srcId="{51D4C218-DCEA-46FE-86CB-E9F8BA148792}" destId="{58B34FEA-59E0-4568-9FCC-92C0F6772C9E}" srcOrd="0" destOrd="0" presId="urn:microsoft.com/office/officeart/2005/8/layout/hierarchy2"/>
    <dgm:cxn modelId="{6C6D718A-F654-4C51-AD8D-32D3EA5EC95D}" srcId="{7338FD8B-105C-4D57-989A-D2D3E648CBD6}" destId="{169EA57E-93EA-4BA9-B728-AF9C1A4660F0}" srcOrd="2" destOrd="0" parTransId="{A51DF6C9-D925-40B4-9E00-7F3EC378E984}" sibTransId="{0490179D-7BE2-43A5-9459-DDD573F04CA4}"/>
    <dgm:cxn modelId="{4EB57B61-A38A-443C-A557-FE95398CF26D}" srcId="{7338FD8B-105C-4D57-989A-D2D3E648CBD6}" destId="{A0BBC30F-AD73-49AF-B1AA-693771782D15}" srcOrd="3" destOrd="0" parTransId="{8C05763A-3598-4E3B-8CD8-875FFBD07D80}" sibTransId="{8C7D6832-AA79-4EE9-A3F6-10326F12AF0B}"/>
    <dgm:cxn modelId="{B9A7B184-2BDD-44F0-92F9-62F8AA3F7D9C}" type="presOf" srcId="{51D4C218-DCEA-46FE-86CB-E9F8BA148792}" destId="{B08C60B1-B761-4952-9E61-DA54055B945A}" srcOrd="1" destOrd="0" presId="urn:microsoft.com/office/officeart/2005/8/layout/hierarchy2"/>
    <dgm:cxn modelId="{9B8544CA-FD5C-4253-9A6A-E07A265D3B28}" type="presOf" srcId="{A51DF6C9-D925-40B4-9E00-7F3EC378E984}" destId="{094548BE-1C21-4E1D-AD4F-0513B6816A0C}" srcOrd="1" destOrd="0" presId="urn:microsoft.com/office/officeart/2005/8/layout/hierarchy2"/>
    <dgm:cxn modelId="{A9AB0DE1-0F3A-4919-B647-16C3316ABC8B}" srcId="{7338FD8B-105C-4D57-989A-D2D3E648CBD6}" destId="{C5ADE268-9D9F-423F-BEC3-B20195335843}" srcOrd="4" destOrd="0" parTransId="{3C37C63D-2F2E-47F4-9E52-CAC36DF1BF52}" sibTransId="{A02DF931-42D4-49F3-A403-2A246ABC8B3D}"/>
    <dgm:cxn modelId="{3BE0EF8B-7D1E-4B24-BBBA-DECCF6B8B1F6}" type="presOf" srcId="{07AB5D84-996D-474E-AEBE-B7F6AEB89D7E}" destId="{F4C81594-A429-4A78-A796-B8DD125A3D24}" srcOrd="1" destOrd="0" presId="urn:microsoft.com/office/officeart/2005/8/layout/hierarchy2"/>
    <dgm:cxn modelId="{0AFF7E52-AADF-4552-9643-7BE2CA28E4F0}" srcId="{7338FD8B-105C-4D57-989A-D2D3E648CBD6}" destId="{33182F4D-0F50-48C3-B29A-39D4DD41BEDA}" srcOrd="5" destOrd="0" parTransId="{51D4C218-DCEA-46FE-86CB-E9F8BA148792}" sibTransId="{01E1D7CD-0760-4BB6-BEFA-ADE39B9CDDF0}"/>
    <dgm:cxn modelId="{464C3ACF-6B03-4104-8175-F0B10E617EAC}" type="presOf" srcId="{A0BBC30F-AD73-49AF-B1AA-693771782D15}" destId="{59F768AC-1788-4C7A-8285-73F56961CF82}" srcOrd="0" destOrd="0" presId="urn:microsoft.com/office/officeart/2005/8/layout/hierarchy2"/>
    <dgm:cxn modelId="{234DD1D6-E077-49A5-BFF5-572418389350}" type="presOf" srcId="{3C37C63D-2F2E-47F4-9E52-CAC36DF1BF52}" destId="{EA1A0AC1-1306-4691-B900-D947B807C786}" srcOrd="0" destOrd="0" presId="urn:microsoft.com/office/officeart/2005/8/layout/hierarchy2"/>
    <dgm:cxn modelId="{ABACC93A-6873-407B-A82A-B43A3598FA6C}" type="presOf" srcId="{A51DF6C9-D925-40B4-9E00-7F3EC378E984}" destId="{75B422D0-50D7-41E2-880C-E765D2E3933B}" srcOrd="0" destOrd="0" presId="urn:microsoft.com/office/officeart/2005/8/layout/hierarchy2"/>
    <dgm:cxn modelId="{D7129AD1-D202-437F-BDA3-EF7F44613F6F}" type="presOf" srcId="{1C9C3DFD-5CDE-490F-A348-CD8E95701566}" destId="{DB53FDF3-9CA1-45AF-A1D2-7D19E17ABD37}" srcOrd="0" destOrd="0" presId="urn:microsoft.com/office/officeart/2005/8/layout/hierarchy2"/>
    <dgm:cxn modelId="{35DE5E48-6B9B-47C4-9E42-12B8864963EA}" type="presOf" srcId="{C5ADE268-9D9F-423F-BEC3-B20195335843}" destId="{5283C39E-7754-4623-825D-CA31569B83AE}" srcOrd="0" destOrd="0" presId="urn:microsoft.com/office/officeart/2005/8/layout/hierarchy2"/>
    <dgm:cxn modelId="{4C6DF7F3-E0C2-4303-A75B-656108E64E06}" type="presOf" srcId="{33182F4D-0F50-48C3-B29A-39D4DD41BEDA}" destId="{9C3CF722-6583-4006-84C1-E37F9110580E}" srcOrd="0" destOrd="0" presId="urn:microsoft.com/office/officeart/2005/8/layout/hierarchy2"/>
    <dgm:cxn modelId="{2790CB3E-5E1C-4CB9-80F1-9BE5E2D140FA}" type="presOf" srcId="{1C9C3DFD-5CDE-490F-A348-CD8E95701566}" destId="{E861471B-34A9-4C86-A836-8AF41A36FC0B}" srcOrd="1" destOrd="0" presId="urn:microsoft.com/office/officeart/2005/8/layout/hierarchy2"/>
    <dgm:cxn modelId="{CB05505F-D3E8-40CD-8BA6-61088C6D7B4E}" type="presOf" srcId="{169EA57E-93EA-4BA9-B728-AF9C1A4660F0}" destId="{DE8BD20A-4EA2-43D0-BE3F-00305F83248D}" srcOrd="0" destOrd="0" presId="urn:microsoft.com/office/officeart/2005/8/layout/hierarchy2"/>
    <dgm:cxn modelId="{E46260EA-7F06-418C-8748-2BB369A8A3A4}" srcId="{7338FD8B-105C-4D57-989A-D2D3E648CBD6}" destId="{441AE0F7-5EAF-4739-9A3D-A82C919B511A}" srcOrd="0" destOrd="0" parTransId="{1C9C3DFD-5CDE-490F-A348-CD8E95701566}" sibTransId="{BE7C4570-FEE9-474D-84A8-A0FFAAFF93DB}"/>
    <dgm:cxn modelId="{060D7AF9-28F4-47BB-8542-1B018CBFDB07}" type="presOf" srcId="{0C20B8DB-170E-48D4-94C7-04B1D74F4E37}" destId="{2279E040-5248-4501-8E87-4CC3A9AF70C7}" srcOrd="0" destOrd="0" presId="urn:microsoft.com/office/officeart/2005/8/layout/hierarchy2"/>
    <dgm:cxn modelId="{DC2F40AF-BD70-49C1-9309-ECB75FA4797F}" type="presOf" srcId="{8C05763A-3598-4E3B-8CD8-875FFBD07D80}" destId="{B19CB1D6-C8EF-492D-A74B-824D05BE8AB3}" srcOrd="0" destOrd="0" presId="urn:microsoft.com/office/officeart/2005/8/layout/hierarchy2"/>
    <dgm:cxn modelId="{5280DE0A-C273-48AC-84BB-BEE7A280DC95}" type="presOf" srcId="{8C05763A-3598-4E3B-8CD8-875FFBD07D80}" destId="{A302351A-D721-49BC-9F21-602966775A44}" srcOrd="1" destOrd="0" presId="urn:microsoft.com/office/officeart/2005/8/layout/hierarchy2"/>
    <dgm:cxn modelId="{235841F9-8C05-4B7E-9D85-4CC7EDFD6CE9}" type="presParOf" srcId="{2279E040-5248-4501-8E87-4CC3A9AF70C7}" destId="{8012DCBB-3661-47D2-A63A-DCABE8AFDF02}" srcOrd="0" destOrd="0" presId="urn:microsoft.com/office/officeart/2005/8/layout/hierarchy2"/>
    <dgm:cxn modelId="{5D1EE585-935F-4A4F-AF08-345DD8BA0821}" type="presParOf" srcId="{8012DCBB-3661-47D2-A63A-DCABE8AFDF02}" destId="{0BCB5F4E-5C75-400C-80FF-7A8F5F44F305}" srcOrd="0" destOrd="0" presId="urn:microsoft.com/office/officeart/2005/8/layout/hierarchy2"/>
    <dgm:cxn modelId="{EA30A7AC-71AE-4012-8845-A6893A5A16FC}" type="presParOf" srcId="{8012DCBB-3661-47D2-A63A-DCABE8AFDF02}" destId="{8F60B860-3AEC-4ECD-B9BD-7825184E1B09}" srcOrd="1" destOrd="0" presId="urn:microsoft.com/office/officeart/2005/8/layout/hierarchy2"/>
    <dgm:cxn modelId="{A2E9C3FB-29BA-465A-9A98-C9175C625EDA}" type="presParOf" srcId="{8F60B860-3AEC-4ECD-B9BD-7825184E1B09}" destId="{DB53FDF3-9CA1-45AF-A1D2-7D19E17ABD37}" srcOrd="0" destOrd="0" presId="urn:microsoft.com/office/officeart/2005/8/layout/hierarchy2"/>
    <dgm:cxn modelId="{DDA49758-5E19-4E7E-BFBC-AF293A38B9D2}" type="presParOf" srcId="{DB53FDF3-9CA1-45AF-A1D2-7D19E17ABD37}" destId="{E861471B-34A9-4C86-A836-8AF41A36FC0B}" srcOrd="0" destOrd="0" presId="urn:microsoft.com/office/officeart/2005/8/layout/hierarchy2"/>
    <dgm:cxn modelId="{BBE53453-E672-4F8A-AFBF-6211743EEF3D}" type="presParOf" srcId="{8F60B860-3AEC-4ECD-B9BD-7825184E1B09}" destId="{EBE93EB2-557F-4479-9170-507076AD3C94}" srcOrd="1" destOrd="0" presId="urn:microsoft.com/office/officeart/2005/8/layout/hierarchy2"/>
    <dgm:cxn modelId="{C0191178-2292-4AC4-8429-771AFD24C87F}" type="presParOf" srcId="{EBE93EB2-557F-4479-9170-507076AD3C94}" destId="{36D950CE-D7D6-40BB-9AAA-2161EC922952}" srcOrd="0" destOrd="0" presId="urn:microsoft.com/office/officeart/2005/8/layout/hierarchy2"/>
    <dgm:cxn modelId="{FD7C9A72-8DFB-4AA9-96B4-D9B852D3A253}" type="presParOf" srcId="{EBE93EB2-557F-4479-9170-507076AD3C94}" destId="{C40831F9-9290-4AB9-B36F-A721285C85C5}" srcOrd="1" destOrd="0" presId="urn:microsoft.com/office/officeart/2005/8/layout/hierarchy2"/>
    <dgm:cxn modelId="{E562F714-A6DA-4E27-92F9-285FE812E58D}" type="presParOf" srcId="{8F60B860-3AEC-4ECD-B9BD-7825184E1B09}" destId="{C41A8444-8585-43C6-AB51-39D67669431B}" srcOrd="2" destOrd="0" presId="urn:microsoft.com/office/officeart/2005/8/layout/hierarchy2"/>
    <dgm:cxn modelId="{90FE75F5-2DF8-4B11-A799-3BFD46796750}" type="presParOf" srcId="{C41A8444-8585-43C6-AB51-39D67669431B}" destId="{F4C81594-A429-4A78-A796-B8DD125A3D24}" srcOrd="0" destOrd="0" presId="urn:microsoft.com/office/officeart/2005/8/layout/hierarchy2"/>
    <dgm:cxn modelId="{BB04AAC2-480F-4029-8463-9780C8FDCE5D}" type="presParOf" srcId="{8F60B860-3AEC-4ECD-B9BD-7825184E1B09}" destId="{5334107E-0EEA-4EFF-A84F-7FC91417A68C}" srcOrd="3" destOrd="0" presId="urn:microsoft.com/office/officeart/2005/8/layout/hierarchy2"/>
    <dgm:cxn modelId="{073ABE84-83C7-43FA-983F-37F0E47C9EDD}" type="presParOf" srcId="{5334107E-0EEA-4EFF-A84F-7FC91417A68C}" destId="{E24A3CB8-B032-4B9B-B406-A7D9E1922E8C}" srcOrd="0" destOrd="0" presId="urn:microsoft.com/office/officeart/2005/8/layout/hierarchy2"/>
    <dgm:cxn modelId="{5A767BA9-99C1-4C82-8294-F2033210BFF0}" type="presParOf" srcId="{5334107E-0EEA-4EFF-A84F-7FC91417A68C}" destId="{D5D24580-38A1-435C-A995-4E99ECA6661F}" srcOrd="1" destOrd="0" presId="urn:microsoft.com/office/officeart/2005/8/layout/hierarchy2"/>
    <dgm:cxn modelId="{69DEDE1A-CBE0-4AA8-B3DE-A1A93B728006}" type="presParOf" srcId="{8F60B860-3AEC-4ECD-B9BD-7825184E1B09}" destId="{75B422D0-50D7-41E2-880C-E765D2E3933B}" srcOrd="4" destOrd="0" presId="urn:microsoft.com/office/officeart/2005/8/layout/hierarchy2"/>
    <dgm:cxn modelId="{FB3004FB-8B1D-48DF-B0C8-2F7E9E8674CE}" type="presParOf" srcId="{75B422D0-50D7-41E2-880C-E765D2E3933B}" destId="{094548BE-1C21-4E1D-AD4F-0513B6816A0C}" srcOrd="0" destOrd="0" presId="urn:microsoft.com/office/officeart/2005/8/layout/hierarchy2"/>
    <dgm:cxn modelId="{91509EA7-E99D-4791-9A5E-08594C43FA69}" type="presParOf" srcId="{8F60B860-3AEC-4ECD-B9BD-7825184E1B09}" destId="{49B9AA22-D5DA-4FC5-B555-7EF8F0D239A1}" srcOrd="5" destOrd="0" presId="urn:microsoft.com/office/officeart/2005/8/layout/hierarchy2"/>
    <dgm:cxn modelId="{79DC59D2-C0DF-4DA4-A4FE-53DA70DD3322}" type="presParOf" srcId="{49B9AA22-D5DA-4FC5-B555-7EF8F0D239A1}" destId="{DE8BD20A-4EA2-43D0-BE3F-00305F83248D}" srcOrd="0" destOrd="0" presId="urn:microsoft.com/office/officeart/2005/8/layout/hierarchy2"/>
    <dgm:cxn modelId="{94CDAD37-DB74-4C2D-820A-3ED6AF6E4674}" type="presParOf" srcId="{49B9AA22-D5DA-4FC5-B555-7EF8F0D239A1}" destId="{FFD67009-7FD5-48DE-AFCD-C4E22C986EA3}" srcOrd="1" destOrd="0" presId="urn:microsoft.com/office/officeart/2005/8/layout/hierarchy2"/>
    <dgm:cxn modelId="{F7DAD0E6-8C7D-4472-A260-D9656BCA7747}" type="presParOf" srcId="{8F60B860-3AEC-4ECD-B9BD-7825184E1B09}" destId="{B19CB1D6-C8EF-492D-A74B-824D05BE8AB3}" srcOrd="6" destOrd="0" presId="urn:microsoft.com/office/officeart/2005/8/layout/hierarchy2"/>
    <dgm:cxn modelId="{F0CC8516-D3A5-45B1-8A57-47CB4588FBE4}" type="presParOf" srcId="{B19CB1D6-C8EF-492D-A74B-824D05BE8AB3}" destId="{A302351A-D721-49BC-9F21-602966775A44}" srcOrd="0" destOrd="0" presId="urn:microsoft.com/office/officeart/2005/8/layout/hierarchy2"/>
    <dgm:cxn modelId="{53D6517B-C953-4D10-A38C-6B066E55A2E9}" type="presParOf" srcId="{8F60B860-3AEC-4ECD-B9BD-7825184E1B09}" destId="{035BD054-0C55-47A5-A542-2655480AC725}" srcOrd="7" destOrd="0" presId="urn:microsoft.com/office/officeart/2005/8/layout/hierarchy2"/>
    <dgm:cxn modelId="{3C5EA509-13B2-4E98-ADBA-AA0E95C71E67}" type="presParOf" srcId="{035BD054-0C55-47A5-A542-2655480AC725}" destId="{59F768AC-1788-4C7A-8285-73F56961CF82}" srcOrd="0" destOrd="0" presId="urn:microsoft.com/office/officeart/2005/8/layout/hierarchy2"/>
    <dgm:cxn modelId="{3A2C6463-9A09-442D-BC4C-D93B6B06317B}" type="presParOf" srcId="{035BD054-0C55-47A5-A542-2655480AC725}" destId="{4FEE2E72-6C84-4871-9097-B6DE1F3C973B}" srcOrd="1" destOrd="0" presId="urn:microsoft.com/office/officeart/2005/8/layout/hierarchy2"/>
    <dgm:cxn modelId="{C0BC3FE9-3C22-4130-A9E9-5D84532DA1B5}" type="presParOf" srcId="{8F60B860-3AEC-4ECD-B9BD-7825184E1B09}" destId="{EA1A0AC1-1306-4691-B900-D947B807C786}" srcOrd="8" destOrd="0" presId="urn:microsoft.com/office/officeart/2005/8/layout/hierarchy2"/>
    <dgm:cxn modelId="{D3090058-D052-4737-A825-EC9844A7C799}" type="presParOf" srcId="{EA1A0AC1-1306-4691-B900-D947B807C786}" destId="{7F8395AF-D706-4979-8C35-B3B1F3D61E38}" srcOrd="0" destOrd="0" presId="urn:microsoft.com/office/officeart/2005/8/layout/hierarchy2"/>
    <dgm:cxn modelId="{18E4DCAD-A59B-4A22-83CB-B6190A25C9C4}" type="presParOf" srcId="{8F60B860-3AEC-4ECD-B9BD-7825184E1B09}" destId="{EC4AE606-5793-42E8-B382-77729A1453D3}" srcOrd="9" destOrd="0" presId="urn:microsoft.com/office/officeart/2005/8/layout/hierarchy2"/>
    <dgm:cxn modelId="{B74D3A1C-7AF9-4382-B635-CF0B99E37F30}" type="presParOf" srcId="{EC4AE606-5793-42E8-B382-77729A1453D3}" destId="{5283C39E-7754-4623-825D-CA31569B83AE}" srcOrd="0" destOrd="0" presId="urn:microsoft.com/office/officeart/2005/8/layout/hierarchy2"/>
    <dgm:cxn modelId="{83E227AE-EA85-47AE-BBED-D2C1BE8C1598}" type="presParOf" srcId="{EC4AE606-5793-42E8-B382-77729A1453D3}" destId="{D1F20B31-1C21-4ECD-85BF-8E47285C5399}" srcOrd="1" destOrd="0" presId="urn:microsoft.com/office/officeart/2005/8/layout/hierarchy2"/>
    <dgm:cxn modelId="{334E43B4-166B-419B-96FB-5B93E9F3040A}" type="presParOf" srcId="{8F60B860-3AEC-4ECD-B9BD-7825184E1B09}" destId="{58B34FEA-59E0-4568-9FCC-92C0F6772C9E}" srcOrd="10" destOrd="0" presId="urn:microsoft.com/office/officeart/2005/8/layout/hierarchy2"/>
    <dgm:cxn modelId="{0E519511-AD23-462E-BED9-380450F2A95F}" type="presParOf" srcId="{58B34FEA-59E0-4568-9FCC-92C0F6772C9E}" destId="{B08C60B1-B761-4952-9E61-DA54055B945A}" srcOrd="0" destOrd="0" presId="urn:microsoft.com/office/officeart/2005/8/layout/hierarchy2"/>
    <dgm:cxn modelId="{F4ABE648-5ED0-4E54-BB88-E1E74674B1FA}" type="presParOf" srcId="{8F60B860-3AEC-4ECD-B9BD-7825184E1B09}" destId="{06013B85-1EA4-4910-86FE-4A54BD7663B6}" srcOrd="11" destOrd="0" presId="urn:microsoft.com/office/officeart/2005/8/layout/hierarchy2"/>
    <dgm:cxn modelId="{42320898-3BB9-4B2F-A08D-3B369CB31A09}" type="presParOf" srcId="{06013B85-1EA4-4910-86FE-4A54BD7663B6}" destId="{9C3CF722-6583-4006-84C1-E37F9110580E}" srcOrd="0" destOrd="0" presId="urn:microsoft.com/office/officeart/2005/8/layout/hierarchy2"/>
    <dgm:cxn modelId="{03C417D2-9CC6-4536-8D1A-0C92931DF4A4}" type="presParOf" srcId="{06013B85-1EA4-4910-86FE-4A54BD7663B6}" destId="{1E2463FD-194C-414F-8B94-B100EBF6288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5.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868D54FA-0A28-4E11-931E-F11642FBAB87}"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C38EF488-2A8D-426E-8E33-FCCB9BF322A9}"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MX"/>
        </a:p>
      </dgm:t>
    </dgm:pt>
    <dgm:pt modelId="{0B9E964E-0C25-48ED-A887-80CDE649896B}">
      <dgm:prSet phldrT="[Texto]" custT="1"/>
      <dgm:spPr/>
      <dgm:t>
        <a:bodyPr/>
        <a:lstStyle/>
        <a:p>
          <a:pPr algn="ctr"/>
          <a:r>
            <a:rPr lang="es-ES" sz="1800" b="1" dirty="0" smtClean="0"/>
            <a:t>CONSIDERACIONES GENERALES:</a:t>
          </a:r>
          <a:endParaRPr lang="es-MX" sz="1800" b="1" dirty="0"/>
        </a:p>
      </dgm:t>
    </dgm:pt>
    <dgm:pt modelId="{BC0902E3-E180-4FCC-ACFE-D6A638653AF3}" type="parTrans" cxnId="{826A90C7-4A45-4FDF-84B5-9570672EE138}">
      <dgm:prSet/>
      <dgm:spPr/>
      <dgm:t>
        <a:bodyPr/>
        <a:lstStyle/>
        <a:p>
          <a:endParaRPr lang="es-MX"/>
        </a:p>
      </dgm:t>
    </dgm:pt>
    <dgm:pt modelId="{1B759C54-02B9-4680-8824-F4EB5122546B}" type="sibTrans" cxnId="{826A90C7-4A45-4FDF-84B5-9570672EE138}">
      <dgm:prSet/>
      <dgm:spPr/>
      <dgm:t>
        <a:bodyPr/>
        <a:lstStyle/>
        <a:p>
          <a:endParaRPr lang="es-MX"/>
        </a:p>
      </dgm:t>
    </dgm:pt>
    <dgm:pt modelId="{24E90FB6-4EDE-499C-9E67-B3B9095A266F}">
      <dgm:prSet phldrT="[Texto]" custT="1"/>
      <dgm:spPr/>
      <dgm:t>
        <a:bodyPr/>
        <a:lstStyle/>
        <a:p>
          <a:pPr algn="just"/>
          <a:r>
            <a:rPr lang="es-ES" sz="1800" b="1" dirty="0" smtClean="0"/>
            <a:t>OBLIGACIÓN DE ARMONIZAR: LAS ENTIDADES FEDERATIVAS DEBEN ARMONIZAR SUS DISPOSICIONES CONSTITUCIONALES CON LA REFORMA  A LA CPEUM EN MATERIA DE COMBATE A LA CORRUPCIÓN  PUBLICADA EN EL DOF 27/05/2015 CPEUM, ASÍ COMO A LAS LGSNA Y LA LGRA PUBLICADAS EN DOF 18/07/2016.</a:t>
          </a:r>
          <a:endParaRPr lang="es-MX" sz="1800" b="1" dirty="0"/>
        </a:p>
      </dgm:t>
    </dgm:pt>
    <dgm:pt modelId="{061212E0-6607-4497-B5A6-88DF12F027B9}" type="parTrans" cxnId="{FF93B84E-D06C-4E6A-8A3A-5ABCAF5F6FCC}">
      <dgm:prSet/>
      <dgm:spPr/>
      <dgm:t>
        <a:bodyPr/>
        <a:lstStyle/>
        <a:p>
          <a:endParaRPr lang="es-MX"/>
        </a:p>
      </dgm:t>
    </dgm:pt>
    <dgm:pt modelId="{1147788C-41A7-4300-BF01-8BC7D7677957}" type="sibTrans" cxnId="{FF93B84E-D06C-4E6A-8A3A-5ABCAF5F6FCC}">
      <dgm:prSet/>
      <dgm:spPr/>
      <dgm:t>
        <a:bodyPr/>
        <a:lstStyle/>
        <a:p>
          <a:endParaRPr lang="es-MX"/>
        </a:p>
      </dgm:t>
    </dgm:pt>
    <dgm:pt modelId="{50D3F25B-514A-4C35-A3A2-C5BC2369E534}">
      <dgm:prSet phldrT="[Texto]" custT="1"/>
      <dgm:spPr/>
      <dgm:t>
        <a:bodyPr/>
        <a:lstStyle/>
        <a:p>
          <a:pPr algn="ctr"/>
          <a:r>
            <a:rPr lang="es-MX" sz="1800" b="1" dirty="0" smtClean="0"/>
            <a:t>FASES DE ARMONIZACIÓN:</a:t>
          </a:r>
          <a:endParaRPr lang="es-MX" sz="1800" b="1" dirty="0"/>
        </a:p>
      </dgm:t>
    </dgm:pt>
    <dgm:pt modelId="{A880A5BE-B201-46B9-8FEA-181407C775AB}" type="parTrans" cxnId="{45C1583C-B743-4F12-9A3F-D92AE7FEC97B}">
      <dgm:prSet/>
      <dgm:spPr/>
      <dgm:t>
        <a:bodyPr/>
        <a:lstStyle/>
        <a:p>
          <a:endParaRPr lang="es-MX"/>
        </a:p>
      </dgm:t>
    </dgm:pt>
    <dgm:pt modelId="{21948CD9-07E6-46BF-834C-460C745887DF}" type="sibTrans" cxnId="{45C1583C-B743-4F12-9A3F-D92AE7FEC97B}">
      <dgm:prSet/>
      <dgm:spPr/>
      <dgm:t>
        <a:bodyPr/>
        <a:lstStyle/>
        <a:p>
          <a:endParaRPr lang="es-MX"/>
        </a:p>
      </dgm:t>
    </dgm:pt>
    <dgm:pt modelId="{014A2A6C-A58A-4297-84C3-4B537CB86998}">
      <dgm:prSet phldrT="[Texto]" custT="1"/>
      <dgm:spPr/>
      <dgm:t>
        <a:bodyPr/>
        <a:lstStyle/>
        <a:p>
          <a:pPr algn="ctr"/>
          <a:r>
            <a:rPr lang="es-MX" sz="1800" b="1" dirty="0" smtClean="0"/>
            <a:t>CONSTITUCIÓN LOCAL</a:t>
          </a:r>
          <a:endParaRPr lang="es-MX" sz="1800" b="1" dirty="0"/>
        </a:p>
      </dgm:t>
    </dgm:pt>
    <dgm:pt modelId="{0973D6C5-7C19-48B6-8A96-B8B15AABE7B5}" type="parTrans" cxnId="{4C7425C6-5A30-42BC-B1BC-F99B3084CEF8}">
      <dgm:prSet/>
      <dgm:spPr/>
      <dgm:t>
        <a:bodyPr/>
        <a:lstStyle/>
        <a:p>
          <a:endParaRPr lang="es-MX"/>
        </a:p>
      </dgm:t>
    </dgm:pt>
    <dgm:pt modelId="{A46571A3-1081-4C0B-B4A7-D67C9662DA76}" type="sibTrans" cxnId="{4C7425C6-5A30-42BC-B1BC-F99B3084CEF8}">
      <dgm:prSet/>
      <dgm:spPr/>
      <dgm:t>
        <a:bodyPr/>
        <a:lstStyle/>
        <a:p>
          <a:endParaRPr lang="es-MX"/>
        </a:p>
      </dgm:t>
    </dgm:pt>
    <dgm:pt modelId="{BC5AFAE3-222E-409B-8C29-8D00565428A9}">
      <dgm:prSet phldrT="[Texto]" custT="1"/>
      <dgm:spPr/>
      <dgm:t>
        <a:bodyPr/>
        <a:lstStyle/>
        <a:p>
          <a:pPr algn="ctr"/>
          <a:r>
            <a:rPr lang="es-MX" sz="1800" b="1" dirty="0" smtClean="0"/>
            <a:t>LEGISLACIÓN LOCAL</a:t>
          </a:r>
          <a:endParaRPr lang="es-MX" sz="1800" b="1" dirty="0"/>
        </a:p>
      </dgm:t>
    </dgm:pt>
    <dgm:pt modelId="{F4401C45-6831-4B6A-BCD5-FBE055939B8D}" type="parTrans" cxnId="{8388A7A5-F9F1-46A4-9CEE-040A85CBFFDA}">
      <dgm:prSet/>
      <dgm:spPr/>
      <dgm:t>
        <a:bodyPr/>
        <a:lstStyle/>
        <a:p>
          <a:endParaRPr lang="es-MX"/>
        </a:p>
      </dgm:t>
    </dgm:pt>
    <dgm:pt modelId="{9F5ED687-97B5-4E7F-8C93-F81A0BEFFA86}" type="sibTrans" cxnId="{8388A7A5-F9F1-46A4-9CEE-040A85CBFFDA}">
      <dgm:prSet/>
      <dgm:spPr/>
      <dgm:t>
        <a:bodyPr/>
        <a:lstStyle/>
        <a:p>
          <a:endParaRPr lang="es-MX"/>
        </a:p>
      </dgm:t>
    </dgm:pt>
    <dgm:pt modelId="{C1B0BDDF-8F1E-4FAD-963D-91A6179D153C}" type="pres">
      <dgm:prSet presAssocID="{C38EF488-2A8D-426E-8E33-FCCB9BF322A9}" presName="Name0" presStyleCnt="0">
        <dgm:presLayoutVars>
          <dgm:chPref val="1"/>
          <dgm:dir/>
          <dgm:animOne val="branch"/>
          <dgm:animLvl val="lvl"/>
          <dgm:resizeHandles val="exact"/>
        </dgm:presLayoutVars>
      </dgm:prSet>
      <dgm:spPr/>
      <dgm:t>
        <a:bodyPr/>
        <a:lstStyle/>
        <a:p>
          <a:endParaRPr lang="es-MX"/>
        </a:p>
      </dgm:t>
    </dgm:pt>
    <dgm:pt modelId="{451569CA-27FC-4900-AADF-2C2F3AA11545}" type="pres">
      <dgm:prSet presAssocID="{0B9E964E-0C25-48ED-A887-80CDE649896B}" presName="root1" presStyleCnt="0"/>
      <dgm:spPr/>
      <dgm:t>
        <a:bodyPr/>
        <a:lstStyle/>
        <a:p>
          <a:endParaRPr lang="es-MX"/>
        </a:p>
      </dgm:t>
    </dgm:pt>
    <dgm:pt modelId="{9EA90998-2250-42BB-937F-AA7FE454BA97}" type="pres">
      <dgm:prSet presAssocID="{0B9E964E-0C25-48ED-A887-80CDE649896B}" presName="LevelOneTextNode" presStyleLbl="node0" presStyleIdx="0" presStyleCnt="1" custScaleX="61372" custScaleY="71905">
        <dgm:presLayoutVars>
          <dgm:chPref val="3"/>
        </dgm:presLayoutVars>
      </dgm:prSet>
      <dgm:spPr/>
      <dgm:t>
        <a:bodyPr/>
        <a:lstStyle/>
        <a:p>
          <a:endParaRPr lang="es-MX"/>
        </a:p>
      </dgm:t>
    </dgm:pt>
    <dgm:pt modelId="{D24E75F9-5733-4016-8FBC-227C6F2B6726}" type="pres">
      <dgm:prSet presAssocID="{0B9E964E-0C25-48ED-A887-80CDE649896B}" presName="level2hierChild" presStyleCnt="0"/>
      <dgm:spPr/>
      <dgm:t>
        <a:bodyPr/>
        <a:lstStyle/>
        <a:p>
          <a:endParaRPr lang="es-MX"/>
        </a:p>
      </dgm:t>
    </dgm:pt>
    <dgm:pt modelId="{989880B4-DCA2-440B-96D5-6914E2346A7B}" type="pres">
      <dgm:prSet presAssocID="{061212E0-6607-4497-B5A6-88DF12F027B9}" presName="conn2-1" presStyleLbl="parChTrans1D2" presStyleIdx="0" presStyleCnt="2"/>
      <dgm:spPr/>
      <dgm:t>
        <a:bodyPr/>
        <a:lstStyle/>
        <a:p>
          <a:endParaRPr lang="es-MX"/>
        </a:p>
      </dgm:t>
    </dgm:pt>
    <dgm:pt modelId="{63032D3D-556D-4270-884C-8BCA9837A581}" type="pres">
      <dgm:prSet presAssocID="{061212E0-6607-4497-B5A6-88DF12F027B9}" presName="connTx" presStyleLbl="parChTrans1D2" presStyleIdx="0" presStyleCnt="2"/>
      <dgm:spPr/>
      <dgm:t>
        <a:bodyPr/>
        <a:lstStyle/>
        <a:p>
          <a:endParaRPr lang="es-MX"/>
        </a:p>
      </dgm:t>
    </dgm:pt>
    <dgm:pt modelId="{0A7F1363-52E0-481D-8BF5-FA57EE6C54BB}" type="pres">
      <dgm:prSet presAssocID="{24E90FB6-4EDE-499C-9E67-B3B9095A266F}" presName="root2" presStyleCnt="0"/>
      <dgm:spPr/>
      <dgm:t>
        <a:bodyPr/>
        <a:lstStyle/>
        <a:p>
          <a:endParaRPr lang="es-MX"/>
        </a:p>
      </dgm:t>
    </dgm:pt>
    <dgm:pt modelId="{3A5C0853-18CA-4E4C-95BC-3BE2E6D9391F}" type="pres">
      <dgm:prSet presAssocID="{24E90FB6-4EDE-499C-9E67-B3B9095A266F}" presName="LevelTwoTextNode" presStyleLbl="node2" presStyleIdx="0" presStyleCnt="2" custScaleX="159933" custScaleY="175345">
        <dgm:presLayoutVars>
          <dgm:chPref val="3"/>
        </dgm:presLayoutVars>
      </dgm:prSet>
      <dgm:spPr/>
      <dgm:t>
        <a:bodyPr/>
        <a:lstStyle/>
        <a:p>
          <a:endParaRPr lang="es-MX"/>
        </a:p>
      </dgm:t>
    </dgm:pt>
    <dgm:pt modelId="{8D045740-71D0-440B-B30C-C82F7FBB30C6}" type="pres">
      <dgm:prSet presAssocID="{24E90FB6-4EDE-499C-9E67-B3B9095A266F}" presName="level3hierChild" presStyleCnt="0"/>
      <dgm:spPr/>
      <dgm:t>
        <a:bodyPr/>
        <a:lstStyle/>
        <a:p>
          <a:endParaRPr lang="es-MX"/>
        </a:p>
      </dgm:t>
    </dgm:pt>
    <dgm:pt modelId="{96F7FCDA-CFFA-40FA-8677-5EC702035ADC}" type="pres">
      <dgm:prSet presAssocID="{A880A5BE-B201-46B9-8FEA-181407C775AB}" presName="conn2-1" presStyleLbl="parChTrans1D2" presStyleIdx="1" presStyleCnt="2"/>
      <dgm:spPr/>
      <dgm:t>
        <a:bodyPr/>
        <a:lstStyle/>
        <a:p>
          <a:endParaRPr lang="es-MX"/>
        </a:p>
      </dgm:t>
    </dgm:pt>
    <dgm:pt modelId="{22767465-AFA4-40F5-95FB-80C68FA973D8}" type="pres">
      <dgm:prSet presAssocID="{A880A5BE-B201-46B9-8FEA-181407C775AB}" presName="connTx" presStyleLbl="parChTrans1D2" presStyleIdx="1" presStyleCnt="2"/>
      <dgm:spPr/>
      <dgm:t>
        <a:bodyPr/>
        <a:lstStyle/>
        <a:p>
          <a:endParaRPr lang="es-MX"/>
        </a:p>
      </dgm:t>
    </dgm:pt>
    <dgm:pt modelId="{01D1D2D1-700E-4E05-A644-EA18798EF059}" type="pres">
      <dgm:prSet presAssocID="{50D3F25B-514A-4C35-A3A2-C5BC2369E534}" presName="root2" presStyleCnt="0"/>
      <dgm:spPr/>
      <dgm:t>
        <a:bodyPr/>
        <a:lstStyle/>
        <a:p>
          <a:endParaRPr lang="es-MX"/>
        </a:p>
      </dgm:t>
    </dgm:pt>
    <dgm:pt modelId="{E5C5B11E-4287-4E6E-B3C1-39D4738A0F15}" type="pres">
      <dgm:prSet presAssocID="{50D3F25B-514A-4C35-A3A2-C5BC2369E534}" presName="LevelTwoTextNode" presStyleLbl="node2" presStyleIdx="1" presStyleCnt="2" custScaleX="61372">
        <dgm:presLayoutVars>
          <dgm:chPref val="3"/>
        </dgm:presLayoutVars>
      </dgm:prSet>
      <dgm:spPr/>
      <dgm:t>
        <a:bodyPr/>
        <a:lstStyle/>
        <a:p>
          <a:endParaRPr lang="es-MX"/>
        </a:p>
      </dgm:t>
    </dgm:pt>
    <dgm:pt modelId="{8FDFD259-35E1-44FB-A60C-7978B6E1A5B4}" type="pres">
      <dgm:prSet presAssocID="{50D3F25B-514A-4C35-A3A2-C5BC2369E534}" presName="level3hierChild" presStyleCnt="0"/>
      <dgm:spPr/>
      <dgm:t>
        <a:bodyPr/>
        <a:lstStyle/>
        <a:p>
          <a:endParaRPr lang="es-MX"/>
        </a:p>
      </dgm:t>
    </dgm:pt>
    <dgm:pt modelId="{5EA2F29D-0C9D-4C9E-9203-A97382EB6DAD}" type="pres">
      <dgm:prSet presAssocID="{0973D6C5-7C19-48B6-8A96-B8B15AABE7B5}" presName="conn2-1" presStyleLbl="parChTrans1D3" presStyleIdx="0" presStyleCnt="2"/>
      <dgm:spPr/>
      <dgm:t>
        <a:bodyPr/>
        <a:lstStyle/>
        <a:p>
          <a:endParaRPr lang="es-MX"/>
        </a:p>
      </dgm:t>
    </dgm:pt>
    <dgm:pt modelId="{FD55E6F0-8B02-4FF2-9A41-CB4C3DBD964D}" type="pres">
      <dgm:prSet presAssocID="{0973D6C5-7C19-48B6-8A96-B8B15AABE7B5}" presName="connTx" presStyleLbl="parChTrans1D3" presStyleIdx="0" presStyleCnt="2"/>
      <dgm:spPr/>
      <dgm:t>
        <a:bodyPr/>
        <a:lstStyle/>
        <a:p>
          <a:endParaRPr lang="es-MX"/>
        </a:p>
      </dgm:t>
    </dgm:pt>
    <dgm:pt modelId="{63A3F073-9D04-4BD2-8166-7A4C1FED283B}" type="pres">
      <dgm:prSet presAssocID="{014A2A6C-A58A-4297-84C3-4B537CB86998}" presName="root2" presStyleCnt="0"/>
      <dgm:spPr/>
      <dgm:t>
        <a:bodyPr/>
        <a:lstStyle/>
        <a:p>
          <a:endParaRPr lang="es-MX"/>
        </a:p>
      </dgm:t>
    </dgm:pt>
    <dgm:pt modelId="{A3C1D34C-98A3-4C32-8D2B-CBB972522D95}" type="pres">
      <dgm:prSet presAssocID="{014A2A6C-A58A-4297-84C3-4B537CB86998}" presName="LevelTwoTextNode" presStyleLbl="node3" presStyleIdx="0" presStyleCnt="2" custScaleX="93730" custScaleY="56756" custLinFactNeighborX="45" custLinFactNeighborY="-1815">
        <dgm:presLayoutVars>
          <dgm:chPref val="3"/>
        </dgm:presLayoutVars>
      </dgm:prSet>
      <dgm:spPr/>
      <dgm:t>
        <a:bodyPr/>
        <a:lstStyle/>
        <a:p>
          <a:endParaRPr lang="es-MX"/>
        </a:p>
      </dgm:t>
    </dgm:pt>
    <dgm:pt modelId="{96D9905A-4A12-4AFE-966B-5EF0AAC5A61A}" type="pres">
      <dgm:prSet presAssocID="{014A2A6C-A58A-4297-84C3-4B537CB86998}" presName="level3hierChild" presStyleCnt="0"/>
      <dgm:spPr/>
      <dgm:t>
        <a:bodyPr/>
        <a:lstStyle/>
        <a:p>
          <a:endParaRPr lang="es-MX"/>
        </a:p>
      </dgm:t>
    </dgm:pt>
    <dgm:pt modelId="{2F8D4E53-5BC4-4743-A414-B27DA3098FE8}" type="pres">
      <dgm:prSet presAssocID="{F4401C45-6831-4B6A-BCD5-FBE055939B8D}" presName="conn2-1" presStyleLbl="parChTrans1D3" presStyleIdx="1" presStyleCnt="2"/>
      <dgm:spPr/>
      <dgm:t>
        <a:bodyPr/>
        <a:lstStyle/>
        <a:p>
          <a:endParaRPr lang="es-MX"/>
        </a:p>
      </dgm:t>
    </dgm:pt>
    <dgm:pt modelId="{3D5DA997-3002-4979-A10B-6B83C7E22EDE}" type="pres">
      <dgm:prSet presAssocID="{F4401C45-6831-4B6A-BCD5-FBE055939B8D}" presName="connTx" presStyleLbl="parChTrans1D3" presStyleIdx="1" presStyleCnt="2"/>
      <dgm:spPr/>
      <dgm:t>
        <a:bodyPr/>
        <a:lstStyle/>
        <a:p>
          <a:endParaRPr lang="es-MX"/>
        </a:p>
      </dgm:t>
    </dgm:pt>
    <dgm:pt modelId="{735AF0D1-A8B8-4BBE-BC31-E7E45F2EC748}" type="pres">
      <dgm:prSet presAssocID="{BC5AFAE3-222E-409B-8C29-8D00565428A9}" presName="root2" presStyleCnt="0"/>
      <dgm:spPr/>
      <dgm:t>
        <a:bodyPr/>
        <a:lstStyle/>
        <a:p>
          <a:endParaRPr lang="es-MX"/>
        </a:p>
      </dgm:t>
    </dgm:pt>
    <dgm:pt modelId="{6F727F01-D5DB-402F-B7DC-C829A651B26E}" type="pres">
      <dgm:prSet presAssocID="{BC5AFAE3-222E-409B-8C29-8D00565428A9}" presName="LevelTwoTextNode" presStyleLbl="node3" presStyleIdx="1" presStyleCnt="2" custScaleX="93857" custScaleY="48530">
        <dgm:presLayoutVars>
          <dgm:chPref val="3"/>
        </dgm:presLayoutVars>
      </dgm:prSet>
      <dgm:spPr/>
      <dgm:t>
        <a:bodyPr/>
        <a:lstStyle/>
        <a:p>
          <a:endParaRPr lang="es-MX"/>
        </a:p>
      </dgm:t>
    </dgm:pt>
    <dgm:pt modelId="{152A55ED-03DD-4B25-B940-2EB4DAA31BAC}" type="pres">
      <dgm:prSet presAssocID="{BC5AFAE3-222E-409B-8C29-8D00565428A9}" presName="level3hierChild" presStyleCnt="0"/>
      <dgm:spPr/>
      <dgm:t>
        <a:bodyPr/>
        <a:lstStyle/>
        <a:p>
          <a:endParaRPr lang="es-MX"/>
        </a:p>
      </dgm:t>
    </dgm:pt>
  </dgm:ptLst>
  <dgm:cxnLst>
    <dgm:cxn modelId="{BAB2EE5E-B3F9-4172-876E-81D9AE8519CC}" type="presOf" srcId="{014A2A6C-A58A-4297-84C3-4B537CB86998}" destId="{A3C1D34C-98A3-4C32-8D2B-CBB972522D95}" srcOrd="0" destOrd="0" presId="urn:microsoft.com/office/officeart/2008/layout/HorizontalMultiLevelHierarchy"/>
    <dgm:cxn modelId="{23333BF0-4BF5-49FC-AA67-783251ABEF63}" type="presOf" srcId="{0973D6C5-7C19-48B6-8A96-B8B15AABE7B5}" destId="{FD55E6F0-8B02-4FF2-9A41-CB4C3DBD964D}" srcOrd="1" destOrd="0" presId="urn:microsoft.com/office/officeart/2008/layout/HorizontalMultiLevelHierarchy"/>
    <dgm:cxn modelId="{45C1583C-B743-4F12-9A3F-D92AE7FEC97B}" srcId="{0B9E964E-0C25-48ED-A887-80CDE649896B}" destId="{50D3F25B-514A-4C35-A3A2-C5BC2369E534}" srcOrd="1" destOrd="0" parTransId="{A880A5BE-B201-46B9-8FEA-181407C775AB}" sibTransId="{21948CD9-07E6-46BF-834C-460C745887DF}"/>
    <dgm:cxn modelId="{FDAF0F09-B43F-4A8D-956D-C231B1383CAD}" type="presOf" srcId="{A880A5BE-B201-46B9-8FEA-181407C775AB}" destId="{96F7FCDA-CFFA-40FA-8677-5EC702035ADC}" srcOrd="0" destOrd="0" presId="urn:microsoft.com/office/officeart/2008/layout/HorizontalMultiLevelHierarchy"/>
    <dgm:cxn modelId="{826A90C7-4A45-4FDF-84B5-9570672EE138}" srcId="{C38EF488-2A8D-426E-8E33-FCCB9BF322A9}" destId="{0B9E964E-0C25-48ED-A887-80CDE649896B}" srcOrd="0" destOrd="0" parTransId="{BC0902E3-E180-4FCC-ACFE-D6A638653AF3}" sibTransId="{1B759C54-02B9-4680-8824-F4EB5122546B}"/>
    <dgm:cxn modelId="{986FDE6A-D98B-4BFF-A05A-B2B65850997D}" type="presOf" srcId="{50D3F25B-514A-4C35-A3A2-C5BC2369E534}" destId="{E5C5B11E-4287-4E6E-B3C1-39D4738A0F15}" srcOrd="0" destOrd="0" presId="urn:microsoft.com/office/officeart/2008/layout/HorizontalMultiLevelHierarchy"/>
    <dgm:cxn modelId="{6D71DC40-A942-436C-AB31-C9063BDCEFBC}" type="presOf" srcId="{0973D6C5-7C19-48B6-8A96-B8B15AABE7B5}" destId="{5EA2F29D-0C9D-4C9E-9203-A97382EB6DAD}" srcOrd="0" destOrd="0" presId="urn:microsoft.com/office/officeart/2008/layout/HorizontalMultiLevelHierarchy"/>
    <dgm:cxn modelId="{4C7425C6-5A30-42BC-B1BC-F99B3084CEF8}" srcId="{50D3F25B-514A-4C35-A3A2-C5BC2369E534}" destId="{014A2A6C-A58A-4297-84C3-4B537CB86998}" srcOrd="0" destOrd="0" parTransId="{0973D6C5-7C19-48B6-8A96-B8B15AABE7B5}" sibTransId="{A46571A3-1081-4C0B-B4A7-D67C9662DA76}"/>
    <dgm:cxn modelId="{FF93B84E-D06C-4E6A-8A3A-5ABCAF5F6FCC}" srcId="{0B9E964E-0C25-48ED-A887-80CDE649896B}" destId="{24E90FB6-4EDE-499C-9E67-B3B9095A266F}" srcOrd="0" destOrd="0" parTransId="{061212E0-6607-4497-B5A6-88DF12F027B9}" sibTransId="{1147788C-41A7-4300-BF01-8BC7D7677957}"/>
    <dgm:cxn modelId="{B3D3C418-2F85-4287-B920-87EC2DD8EC5B}" type="presOf" srcId="{24E90FB6-4EDE-499C-9E67-B3B9095A266F}" destId="{3A5C0853-18CA-4E4C-95BC-3BE2E6D9391F}" srcOrd="0" destOrd="0" presId="urn:microsoft.com/office/officeart/2008/layout/HorizontalMultiLevelHierarchy"/>
    <dgm:cxn modelId="{C0773A50-EA24-4F46-B1F0-EC812BDC9F77}" type="presOf" srcId="{F4401C45-6831-4B6A-BCD5-FBE055939B8D}" destId="{3D5DA997-3002-4979-A10B-6B83C7E22EDE}" srcOrd="1" destOrd="0" presId="urn:microsoft.com/office/officeart/2008/layout/HorizontalMultiLevelHierarchy"/>
    <dgm:cxn modelId="{03931600-5A0B-4F85-A4DF-B451869DEC98}" type="presOf" srcId="{C38EF488-2A8D-426E-8E33-FCCB9BF322A9}" destId="{C1B0BDDF-8F1E-4FAD-963D-91A6179D153C}" srcOrd="0" destOrd="0" presId="urn:microsoft.com/office/officeart/2008/layout/HorizontalMultiLevelHierarchy"/>
    <dgm:cxn modelId="{F53B3C55-BBEF-4068-B1B0-EA6C9EBB3F3C}" type="presOf" srcId="{061212E0-6607-4497-B5A6-88DF12F027B9}" destId="{989880B4-DCA2-440B-96D5-6914E2346A7B}" srcOrd="0" destOrd="0" presId="urn:microsoft.com/office/officeart/2008/layout/HorizontalMultiLevelHierarchy"/>
    <dgm:cxn modelId="{54F408BC-AA6B-48A3-BEE7-489FB6E9A613}" type="presOf" srcId="{A880A5BE-B201-46B9-8FEA-181407C775AB}" destId="{22767465-AFA4-40F5-95FB-80C68FA973D8}" srcOrd="1" destOrd="0" presId="urn:microsoft.com/office/officeart/2008/layout/HorizontalMultiLevelHierarchy"/>
    <dgm:cxn modelId="{8388A7A5-F9F1-46A4-9CEE-040A85CBFFDA}" srcId="{50D3F25B-514A-4C35-A3A2-C5BC2369E534}" destId="{BC5AFAE3-222E-409B-8C29-8D00565428A9}" srcOrd="1" destOrd="0" parTransId="{F4401C45-6831-4B6A-BCD5-FBE055939B8D}" sibTransId="{9F5ED687-97B5-4E7F-8C93-F81A0BEFFA86}"/>
    <dgm:cxn modelId="{979BDD7C-72D3-462B-BD39-06E7CBBFC858}" type="presOf" srcId="{0B9E964E-0C25-48ED-A887-80CDE649896B}" destId="{9EA90998-2250-42BB-937F-AA7FE454BA97}" srcOrd="0" destOrd="0" presId="urn:microsoft.com/office/officeart/2008/layout/HorizontalMultiLevelHierarchy"/>
    <dgm:cxn modelId="{E03073D5-8ADD-42F5-AD22-27DBE9088AEB}" type="presOf" srcId="{061212E0-6607-4497-B5A6-88DF12F027B9}" destId="{63032D3D-556D-4270-884C-8BCA9837A581}" srcOrd="1" destOrd="0" presId="urn:microsoft.com/office/officeart/2008/layout/HorizontalMultiLevelHierarchy"/>
    <dgm:cxn modelId="{44FF24BC-1741-409E-90A0-0A85E344EE12}" type="presOf" srcId="{F4401C45-6831-4B6A-BCD5-FBE055939B8D}" destId="{2F8D4E53-5BC4-4743-A414-B27DA3098FE8}" srcOrd="0" destOrd="0" presId="urn:microsoft.com/office/officeart/2008/layout/HorizontalMultiLevelHierarchy"/>
    <dgm:cxn modelId="{7FC1493B-2ACE-4B95-BF4E-7A47A23D5630}" type="presOf" srcId="{BC5AFAE3-222E-409B-8C29-8D00565428A9}" destId="{6F727F01-D5DB-402F-B7DC-C829A651B26E}" srcOrd="0" destOrd="0" presId="urn:microsoft.com/office/officeart/2008/layout/HorizontalMultiLevelHierarchy"/>
    <dgm:cxn modelId="{9DF65019-8161-486B-A96F-F0B30225C185}" type="presParOf" srcId="{C1B0BDDF-8F1E-4FAD-963D-91A6179D153C}" destId="{451569CA-27FC-4900-AADF-2C2F3AA11545}" srcOrd="0" destOrd="0" presId="urn:microsoft.com/office/officeart/2008/layout/HorizontalMultiLevelHierarchy"/>
    <dgm:cxn modelId="{0CBD8365-4AE1-41B7-BD2E-1E3BF555B551}" type="presParOf" srcId="{451569CA-27FC-4900-AADF-2C2F3AA11545}" destId="{9EA90998-2250-42BB-937F-AA7FE454BA97}" srcOrd="0" destOrd="0" presId="urn:microsoft.com/office/officeart/2008/layout/HorizontalMultiLevelHierarchy"/>
    <dgm:cxn modelId="{DDE40130-2854-4DF7-8C3B-3CC70F701199}" type="presParOf" srcId="{451569CA-27FC-4900-AADF-2C2F3AA11545}" destId="{D24E75F9-5733-4016-8FBC-227C6F2B6726}" srcOrd="1" destOrd="0" presId="urn:microsoft.com/office/officeart/2008/layout/HorizontalMultiLevelHierarchy"/>
    <dgm:cxn modelId="{DB866F42-5673-49EA-BB14-EE4B876DA440}" type="presParOf" srcId="{D24E75F9-5733-4016-8FBC-227C6F2B6726}" destId="{989880B4-DCA2-440B-96D5-6914E2346A7B}" srcOrd="0" destOrd="0" presId="urn:microsoft.com/office/officeart/2008/layout/HorizontalMultiLevelHierarchy"/>
    <dgm:cxn modelId="{D481444B-43B6-4E8B-9701-FF52634180B1}" type="presParOf" srcId="{989880B4-DCA2-440B-96D5-6914E2346A7B}" destId="{63032D3D-556D-4270-884C-8BCA9837A581}" srcOrd="0" destOrd="0" presId="urn:microsoft.com/office/officeart/2008/layout/HorizontalMultiLevelHierarchy"/>
    <dgm:cxn modelId="{11F28013-3185-406B-BC87-6A95040B92E1}" type="presParOf" srcId="{D24E75F9-5733-4016-8FBC-227C6F2B6726}" destId="{0A7F1363-52E0-481D-8BF5-FA57EE6C54BB}" srcOrd="1" destOrd="0" presId="urn:microsoft.com/office/officeart/2008/layout/HorizontalMultiLevelHierarchy"/>
    <dgm:cxn modelId="{C3DCEB6A-992B-463A-91AC-D81E02223059}" type="presParOf" srcId="{0A7F1363-52E0-481D-8BF5-FA57EE6C54BB}" destId="{3A5C0853-18CA-4E4C-95BC-3BE2E6D9391F}" srcOrd="0" destOrd="0" presId="urn:microsoft.com/office/officeart/2008/layout/HorizontalMultiLevelHierarchy"/>
    <dgm:cxn modelId="{01B0A65A-4B3C-49B4-ADEF-9E14264E7542}" type="presParOf" srcId="{0A7F1363-52E0-481D-8BF5-FA57EE6C54BB}" destId="{8D045740-71D0-440B-B30C-C82F7FBB30C6}" srcOrd="1" destOrd="0" presId="urn:microsoft.com/office/officeart/2008/layout/HorizontalMultiLevelHierarchy"/>
    <dgm:cxn modelId="{5588A2C5-A79A-410D-895F-FC454D5CDD6C}" type="presParOf" srcId="{D24E75F9-5733-4016-8FBC-227C6F2B6726}" destId="{96F7FCDA-CFFA-40FA-8677-5EC702035ADC}" srcOrd="2" destOrd="0" presId="urn:microsoft.com/office/officeart/2008/layout/HorizontalMultiLevelHierarchy"/>
    <dgm:cxn modelId="{00423190-B25F-4EFB-99FE-83681EFC437F}" type="presParOf" srcId="{96F7FCDA-CFFA-40FA-8677-5EC702035ADC}" destId="{22767465-AFA4-40F5-95FB-80C68FA973D8}" srcOrd="0" destOrd="0" presId="urn:microsoft.com/office/officeart/2008/layout/HorizontalMultiLevelHierarchy"/>
    <dgm:cxn modelId="{CDE96B3C-9C08-4D9E-AB86-4158003379DF}" type="presParOf" srcId="{D24E75F9-5733-4016-8FBC-227C6F2B6726}" destId="{01D1D2D1-700E-4E05-A644-EA18798EF059}" srcOrd="3" destOrd="0" presId="urn:microsoft.com/office/officeart/2008/layout/HorizontalMultiLevelHierarchy"/>
    <dgm:cxn modelId="{36E0A767-EDA3-4EDC-B933-57D222CBF03A}" type="presParOf" srcId="{01D1D2D1-700E-4E05-A644-EA18798EF059}" destId="{E5C5B11E-4287-4E6E-B3C1-39D4738A0F15}" srcOrd="0" destOrd="0" presId="urn:microsoft.com/office/officeart/2008/layout/HorizontalMultiLevelHierarchy"/>
    <dgm:cxn modelId="{3805FBBC-8297-4414-A176-2D587E08B09E}" type="presParOf" srcId="{01D1D2D1-700E-4E05-A644-EA18798EF059}" destId="{8FDFD259-35E1-44FB-A60C-7978B6E1A5B4}" srcOrd="1" destOrd="0" presId="urn:microsoft.com/office/officeart/2008/layout/HorizontalMultiLevelHierarchy"/>
    <dgm:cxn modelId="{BDEEF30E-1511-4ECD-B26D-ED805D846582}" type="presParOf" srcId="{8FDFD259-35E1-44FB-A60C-7978B6E1A5B4}" destId="{5EA2F29D-0C9D-4C9E-9203-A97382EB6DAD}" srcOrd="0" destOrd="0" presId="urn:microsoft.com/office/officeart/2008/layout/HorizontalMultiLevelHierarchy"/>
    <dgm:cxn modelId="{16B93453-0EE9-4DEC-BA5D-B7C30946BB0F}" type="presParOf" srcId="{5EA2F29D-0C9D-4C9E-9203-A97382EB6DAD}" destId="{FD55E6F0-8B02-4FF2-9A41-CB4C3DBD964D}" srcOrd="0" destOrd="0" presId="urn:microsoft.com/office/officeart/2008/layout/HorizontalMultiLevelHierarchy"/>
    <dgm:cxn modelId="{9F1AAED2-20B5-4032-9D6B-4B3C3E85F7AE}" type="presParOf" srcId="{8FDFD259-35E1-44FB-A60C-7978B6E1A5B4}" destId="{63A3F073-9D04-4BD2-8166-7A4C1FED283B}" srcOrd="1" destOrd="0" presId="urn:microsoft.com/office/officeart/2008/layout/HorizontalMultiLevelHierarchy"/>
    <dgm:cxn modelId="{6E322CDC-7C7E-4D4F-A376-0DB6F673C883}" type="presParOf" srcId="{63A3F073-9D04-4BD2-8166-7A4C1FED283B}" destId="{A3C1D34C-98A3-4C32-8D2B-CBB972522D95}" srcOrd="0" destOrd="0" presId="urn:microsoft.com/office/officeart/2008/layout/HorizontalMultiLevelHierarchy"/>
    <dgm:cxn modelId="{9EB3DD2C-A176-4B6C-BA51-01664F4236F4}" type="presParOf" srcId="{63A3F073-9D04-4BD2-8166-7A4C1FED283B}" destId="{96D9905A-4A12-4AFE-966B-5EF0AAC5A61A}" srcOrd="1" destOrd="0" presId="urn:microsoft.com/office/officeart/2008/layout/HorizontalMultiLevelHierarchy"/>
    <dgm:cxn modelId="{90FFCD3D-B339-46D1-BDE2-DF280E8DEEC9}" type="presParOf" srcId="{8FDFD259-35E1-44FB-A60C-7978B6E1A5B4}" destId="{2F8D4E53-5BC4-4743-A414-B27DA3098FE8}" srcOrd="2" destOrd="0" presId="urn:microsoft.com/office/officeart/2008/layout/HorizontalMultiLevelHierarchy"/>
    <dgm:cxn modelId="{B411211D-D974-464B-9DDD-5C47DBFE1495}" type="presParOf" srcId="{2F8D4E53-5BC4-4743-A414-B27DA3098FE8}" destId="{3D5DA997-3002-4979-A10B-6B83C7E22EDE}" srcOrd="0" destOrd="0" presId="urn:microsoft.com/office/officeart/2008/layout/HorizontalMultiLevelHierarchy"/>
    <dgm:cxn modelId="{8FAC3D99-77F0-4E10-B039-C19B986C3A9F}" type="presParOf" srcId="{8FDFD259-35E1-44FB-A60C-7978B6E1A5B4}" destId="{735AF0D1-A8B8-4BBE-BC31-E7E45F2EC748}" srcOrd="3" destOrd="0" presId="urn:microsoft.com/office/officeart/2008/layout/HorizontalMultiLevelHierarchy"/>
    <dgm:cxn modelId="{928B6713-B8DD-4E0F-A462-48A80D8FD539}" type="presParOf" srcId="{735AF0D1-A8B8-4BBE-BC31-E7E45F2EC748}" destId="{6F727F01-D5DB-402F-B7DC-C829A651B26E}" srcOrd="0" destOrd="0" presId="urn:microsoft.com/office/officeart/2008/layout/HorizontalMultiLevelHierarchy"/>
    <dgm:cxn modelId="{55438757-E13D-4A41-9FEE-283A864A89D8}" type="presParOf" srcId="{735AF0D1-A8B8-4BBE-BC31-E7E45F2EC748}" destId="{152A55ED-03DD-4B25-B940-2EB4DAA31BA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3B93BC05-63EC-4FD8-84D6-A7A01E1C054C}"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20B8DB-170E-48D4-94C7-04B1D74F4E37}"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MX"/>
        </a:p>
      </dgm:t>
    </dgm:pt>
    <dgm:pt modelId="{63CB2D90-5300-4A1B-AEF7-FCE9DD09E31E}">
      <dgm:prSet phldrT="[Texto]" custT="1"/>
      <dgm:spPr/>
      <dgm:t>
        <a:bodyPr/>
        <a:lstStyle/>
        <a:p>
          <a:pPr algn="ctr"/>
          <a:r>
            <a:rPr lang="es-MX" sz="1800" b="1" dirty="0" smtClean="0"/>
            <a:t>COMITÉ COORDINADOR </a:t>
          </a:r>
          <a:endParaRPr lang="es-MX" sz="1800" b="1" dirty="0"/>
        </a:p>
      </dgm:t>
    </dgm:pt>
    <dgm:pt modelId="{9294C19F-DB58-41F6-B2C0-B46668ACB845}" type="parTrans" cxnId="{E335E938-B600-400D-A0A0-3D426E04462C}">
      <dgm:prSet/>
      <dgm:spPr/>
      <dgm:t>
        <a:bodyPr/>
        <a:lstStyle/>
        <a:p>
          <a:endParaRPr lang="es-MX"/>
        </a:p>
      </dgm:t>
    </dgm:pt>
    <dgm:pt modelId="{F4CAD492-0198-4D2C-AE2B-B83268F407AB}" type="sibTrans" cxnId="{E335E938-B600-400D-A0A0-3D426E04462C}">
      <dgm:prSet/>
      <dgm:spPr/>
      <dgm:t>
        <a:bodyPr/>
        <a:lstStyle/>
        <a:p>
          <a:endParaRPr lang="es-MX"/>
        </a:p>
      </dgm:t>
    </dgm:pt>
    <dgm:pt modelId="{E0EC2AFD-3D35-4A6F-962D-6A44C96EA151}">
      <dgm:prSet phldrT="[Texto]" custT="1"/>
      <dgm:spPr/>
      <dgm:t>
        <a:bodyPr/>
        <a:lstStyle/>
        <a:p>
          <a:pPr algn="ctr"/>
          <a:r>
            <a:rPr lang="es-MX" sz="1800" b="1" dirty="0" smtClean="0"/>
            <a:t>FUNCIONES</a:t>
          </a:r>
          <a:endParaRPr lang="es-MX" sz="1800" b="1" dirty="0"/>
        </a:p>
      </dgm:t>
    </dgm:pt>
    <dgm:pt modelId="{C7A9BB82-9B44-4B4F-A4A6-17A3B0199C51}" type="parTrans" cxnId="{A415EFB8-51B6-4DA6-919C-4A5EDAE2EBF0}">
      <dgm:prSet/>
      <dgm:spPr/>
      <dgm:t>
        <a:bodyPr/>
        <a:lstStyle/>
        <a:p>
          <a:endParaRPr lang="es-MX"/>
        </a:p>
      </dgm:t>
    </dgm:pt>
    <dgm:pt modelId="{900826F4-D64C-4179-8324-29A0509AACDF}" type="sibTrans" cxnId="{A415EFB8-51B6-4DA6-919C-4A5EDAE2EBF0}">
      <dgm:prSet/>
      <dgm:spPr/>
      <dgm:t>
        <a:bodyPr/>
        <a:lstStyle/>
        <a:p>
          <a:endParaRPr lang="es-MX"/>
        </a:p>
      </dgm:t>
    </dgm:pt>
    <dgm:pt modelId="{2EF024AC-854B-42CF-BC22-372EC3A29BBE}">
      <dgm:prSet phldrT="[Texto]" custT="1"/>
      <dgm:spPr/>
      <dgm:t>
        <a:bodyPr/>
        <a:lstStyle/>
        <a:p>
          <a:pPr algn="ctr"/>
          <a:r>
            <a:rPr lang="es-MX" sz="1800" b="1" dirty="0" smtClean="0"/>
            <a:t>APRUEBA:  </a:t>
          </a:r>
          <a:endParaRPr lang="es-MX" sz="1800" b="1" dirty="0"/>
        </a:p>
      </dgm:t>
    </dgm:pt>
    <dgm:pt modelId="{35D8C42D-7F5F-41D4-9950-8DFD71C40ABF}" type="parTrans" cxnId="{22FD5332-D0EE-4B60-A815-A066E4D44DD8}">
      <dgm:prSet/>
      <dgm:spPr/>
      <dgm:t>
        <a:bodyPr/>
        <a:lstStyle/>
        <a:p>
          <a:endParaRPr lang="es-MX"/>
        </a:p>
      </dgm:t>
    </dgm:pt>
    <dgm:pt modelId="{342C5A72-4C35-46E9-8717-C314EF5AD578}" type="sibTrans" cxnId="{22FD5332-D0EE-4B60-A815-A066E4D44DD8}">
      <dgm:prSet/>
      <dgm:spPr/>
      <dgm:t>
        <a:bodyPr/>
        <a:lstStyle/>
        <a:p>
          <a:endParaRPr lang="es-MX"/>
        </a:p>
      </dgm:t>
    </dgm:pt>
    <dgm:pt modelId="{006B3643-8782-48D9-AA6B-92178E7321CA}">
      <dgm:prSet phldrT="[Texto]" custT="1"/>
      <dgm:spPr/>
      <dgm:t>
        <a:bodyPr/>
        <a:lstStyle/>
        <a:p>
          <a:pPr algn="ctr"/>
          <a:r>
            <a:rPr lang="es-MX" sz="1800" b="1" dirty="0" smtClean="0"/>
            <a:t>LA POLÍTICA NACIONAL</a:t>
          </a:r>
          <a:endParaRPr lang="es-MX" sz="1800" b="1" dirty="0"/>
        </a:p>
      </dgm:t>
    </dgm:pt>
    <dgm:pt modelId="{53968F57-1199-4646-B5B5-D5F7129C0E69}" type="parTrans" cxnId="{CBCC567F-F61A-4965-8D90-7E11BC37FB8D}">
      <dgm:prSet/>
      <dgm:spPr/>
      <dgm:t>
        <a:bodyPr/>
        <a:lstStyle/>
        <a:p>
          <a:endParaRPr lang="es-MX"/>
        </a:p>
      </dgm:t>
    </dgm:pt>
    <dgm:pt modelId="{D0AF714C-B97B-437F-A57A-C3484743F557}" type="sibTrans" cxnId="{CBCC567F-F61A-4965-8D90-7E11BC37FB8D}">
      <dgm:prSet/>
      <dgm:spPr/>
      <dgm:t>
        <a:bodyPr/>
        <a:lstStyle/>
        <a:p>
          <a:endParaRPr lang="es-MX"/>
        </a:p>
      </dgm:t>
    </dgm:pt>
    <dgm:pt modelId="{97750D43-7564-46F3-9F3E-7EC3B3CBA422}">
      <dgm:prSet phldrT="[Texto]" custT="1"/>
      <dgm:spPr/>
      <dgm:t>
        <a:bodyPr/>
        <a:lstStyle/>
        <a:p>
          <a:pPr algn="ctr"/>
          <a:r>
            <a:rPr lang="es-MX" sz="1800" b="1" dirty="0" smtClean="0"/>
            <a:t>LOS MECANISMOS DE COORDINACIÓN E INTERCAMBIO DE INFORMACIÓN</a:t>
          </a:r>
          <a:endParaRPr lang="es-MX" sz="1800" b="1" dirty="0"/>
        </a:p>
      </dgm:t>
    </dgm:pt>
    <dgm:pt modelId="{18B0046E-DE7E-4403-BDBB-FC2C287283FE}" type="parTrans" cxnId="{0EBBE539-8E4B-446F-9045-702797D0FBEC}">
      <dgm:prSet/>
      <dgm:spPr/>
      <dgm:t>
        <a:bodyPr/>
        <a:lstStyle/>
        <a:p>
          <a:endParaRPr lang="es-MX"/>
        </a:p>
      </dgm:t>
    </dgm:pt>
    <dgm:pt modelId="{C1CE4B86-4ADE-4E8E-BC41-99595F69E227}" type="sibTrans" cxnId="{0EBBE539-8E4B-446F-9045-702797D0FBEC}">
      <dgm:prSet/>
      <dgm:spPr/>
      <dgm:t>
        <a:bodyPr/>
        <a:lstStyle/>
        <a:p>
          <a:endParaRPr lang="es-MX"/>
        </a:p>
      </dgm:t>
    </dgm:pt>
    <dgm:pt modelId="{C95D05A3-D2F6-41D9-93FA-216FA7ADD2C4}">
      <dgm:prSet phldrT="[Texto]" custT="1"/>
      <dgm:spPr/>
      <dgm:t>
        <a:bodyPr/>
        <a:lstStyle/>
        <a:p>
          <a:pPr algn="ctr"/>
          <a:r>
            <a:rPr lang="es-MX" sz="1800" b="1" dirty="0" smtClean="0"/>
            <a:t>LA METODOLOGÍA DE LOS INDICADORES PARA EVALUAR EL CUMPLIMIENTO DE LAS POLÍTICAS PÚBLICAS.</a:t>
          </a:r>
          <a:endParaRPr lang="es-MX" sz="1800" b="1" dirty="0"/>
        </a:p>
      </dgm:t>
    </dgm:pt>
    <dgm:pt modelId="{9555F627-B8A0-445E-B0FB-508A9C23758A}" type="parTrans" cxnId="{54BDC53A-EB0C-478A-A935-E9975037ABCF}">
      <dgm:prSet/>
      <dgm:spPr/>
      <dgm:t>
        <a:bodyPr/>
        <a:lstStyle/>
        <a:p>
          <a:endParaRPr lang="es-MX"/>
        </a:p>
      </dgm:t>
    </dgm:pt>
    <dgm:pt modelId="{8F9840ED-1CA5-4BC0-9A2D-B134000EEC1B}" type="sibTrans" cxnId="{54BDC53A-EB0C-478A-A935-E9975037ABCF}">
      <dgm:prSet/>
      <dgm:spPr/>
      <dgm:t>
        <a:bodyPr/>
        <a:lstStyle/>
        <a:p>
          <a:endParaRPr lang="es-MX"/>
        </a:p>
      </dgm:t>
    </dgm:pt>
    <dgm:pt modelId="{1717008B-29AA-48B0-92EE-12FA7ACFD024}" type="pres">
      <dgm:prSet presAssocID="{0C20B8DB-170E-48D4-94C7-04B1D74F4E37}" presName="Name0" presStyleCnt="0">
        <dgm:presLayoutVars>
          <dgm:chPref val="1"/>
          <dgm:dir/>
          <dgm:animOne val="branch"/>
          <dgm:animLvl val="lvl"/>
          <dgm:resizeHandles val="exact"/>
        </dgm:presLayoutVars>
      </dgm:prSet>
      <dgm:spPr/>
      <dgm:t>
        <a:bodyPr/>
        <a:lstStyle/>
        <a:p>
          <a:endParaRPr lang="es-MX"/>
        </a:p>
      </dgm:t>
    </dgm:pt>
    <dgm:pt modelId="{523D94E2-FA30-4E65-8873-DAC0A0FF3E11}" type="pres">
      <dgm:prSet presAssocID="{63CB2D90-5300-4A1B-AEF7-FCE9DD09E31E}" presName="root1" presStyleCnt="0"/>
      <dgm:spPr/>
      <dgm:t>
        <a:bodyPr/>
        <a:lstStyle/>
        <a:p>
          <a:endParaRPr lang="es-MX"/>
        </a:p>
      </dgm:t>
    </dgm:pt>
    <dgm:pt modelId="{14FAAB77-D9B1-42D4-B4F5-40DC38AF7B4D}" type="pres">
      <dgm:prSet presAssocID="{63CB2D90-5300-4A1B-AEF7-FCE9DD09E31E}" presName="LevelOneTextNode" presStyleLbl="node0" presStyleIdx="0" presStyleCnt="1" custScaleX="128227" custScaleY="125499" custLinFactNeighborX="-1508" custLinFactNeighborY="-5831">
        <dgm:presLayoutVars>
          <dgm:chPref val="3"/>
        </dgm:presLayoutVars>
      </dgm:prSet>
      <dgm:spPr/>
      <dgm:t>
        <a:bodyPr/>
        <a:lstStyle/>
        <a:p>
          <a:endParaRPr lang="es-MX"/>
        </a:p>
      </dgm:t>
    </dgm:pt>
    <dgm:pt modelId="{BE7C0F10-9542-4D60-8309-063CE4E56CC2}" type="pres">
      <dgm:prSet presAssocID="{63CB2D90-5300-4A1B-AEF7-FCE9DD09E31E}" presName="level2hierChild" presStyleCnt="0"/>
      <dgm:spPr/>
      <dgm:t>
        <a:bodyPr/>
        <a:lstStyle/>
        <a:p>
          <a:endParaRPr lang="es-MX"/>
        </a:p>
      </dgm:t>
    </dgm:pt>
    <dgm:pt modelId="{FCCC00F1-9087-4065-99D4-6C4C5B99098B}" type="pres">
      <dgm:prSet presAssocID="{C7A9BB82-9B44-4B4F-A4A6-17A3B0199C51}" presName="conn2-1" presStyleLbl="parChTrans1D2" presStyleIdx="0" presStyleCnt="1"/>
      <dgm:spPr/>
      <dgm:t>
        <a:bodyPr/>
        <a:lstStyle/>
        <a:p>
          <a:endParaRPr lang="es-MX"/>
        </a:p>
      </dgm:t>
    </dgm:pt>
    <dgm:pt modelId="{CF466916-86A2-491A-A2EC-6AA68D7F17D8}" type="pres">
      <dgm:prSet presAssocID="{C7A9BB82-9B44-4B4F-A4A6-17A3B0199C51}" presName="connTx" presStyleLbl="parChTrans1D2" presStyleIdx="0" presStyleCnt="1"/>
      <dgm:spPr/>
      <dgm:t>
        <a:bodyPr/>
        <a:lstStyle/>
        <a:p>
          <a:endParaRPr lang="es-MX"/>
        </a:p>
      </dgm:t>
    </dgm:pt>
    <dgm:pt modelId="{87489E50-44F7-450C-88C8-444CB5618B7D}" type="pres">
      <dgm:prSet presAssocID="{E0EC2AFD-3D35-4A6F-962D-6A44C96EA151}" presName="root2" presStyleCnt="0"/>
      <dgm:spPr/>
      <dgm:t>
        <a:bodyPr/>
        <a:lstStyle/>
        <a:p>
          <a:endParaRPr lang="es-MX"/>
        </a:p>
      </dgm:t>
    </dgm:pt>
    <dgm:pt modelId="{90D93C5D-B7B2-422D-9E6E-DDE5BC32583B}" type="pres">
      <dgm:prSet presAssocID="{E0EC2AFD-3D35-4A6F-962D-6A44C96EA151}" presName="LevelTwoTextNode" presStyleLbl="node2" presStyleIdx="0" presStyleCnt="1" custScaleY="67434" custLinFactNeighborX="1327" custLinFactNeighborY="-30321">
        <dgm:presLayoutVars>
          <dgm:chPref val="3"/>
        </dgm:presLayoutVars>
      </dgm:prSet>
      <dgm:spPr/>
      <dgm:t>
        <a:bodyPr/>
        <a:lstStyle/>
        <a:p>
          <a:endParaRPr lang="es-MX"/>
        </a:p>
      </dgm:t>
    </dgm:pt>
    <dgm:pt modelId="{14DBB0AC-F46B-4706-A946-6D88F81C6040}" type="pres">
      <dgm:prSet presAssocID="{E0EC2AFD-3D35-4A6F-962D-6A44C96EA151}" presName="level3hierChild" presStyleCnt="0"/>
      <dgm:spPr/>
      <dgm:t>
        <a:bodyPr/>
        <a:lstStyle/>
        <a:p>
          <a:endParaRPr lang="es-MX"/>
        </a:p>
      </dgm:t>
    </dgm:pt>
    <dgm:pt modelId="{E4555060-D7A3-4798-87BD-E34B33F6F8DA}" type="pres">
      <dgm:prSet presAssocID="{35D8C42D-7F5F-41D4-9950-8DFD71C40ABF}" presName="conn2-1" presStyleLbl="parChTrans1D3" presStyleIdx="0" presStyleCnt="1"/>
      <dgm:spPr/>
      <dgm:t>
        <a:bodyPr/>
        <a:lstStyle/>
        <a:p>
          <a:endParaRPr lang="es-MX"/>
        </a:p>
      </dgm:t>
    </dgm:pt>
    <dgm:pt modelId="{80E30066-C4A7-4948-9928-79B476B8CF3E}" type="pres">
      <dgm:prSet presAssocID="{35D8C42D-7F5F-41D4-9950-8DFD71C40ABF}" presName="connTx" presStyleLbl="parChTrans1D3" presStyleIdx="0" presStyleCnt="1"/>
      <dgm:spPr/>
      <dgm:t>
        <a:bodyPr/>
        <a:lstStyle/>
        <a:p>
          <a:endParaRPr lang="es-MX"/>
        </a:p>
      </dgm:t>
    </dgm:pt>
    <dgm:pt modelId="{C85C85FE-DD38-4CEC-808E-7C3856C217A1}" type="pres">
      <dgm:prSet presAssocID="{2EF024AC-854B-42CF-BC22-372EC3A29BBE}" presName="root2" presStyleCnt="0"/>
      <dgm:spPr/>
      <dgm:t>
        <a:bodyPr/>
        <a:lstStyle/>
        <a:p>
          <a:endParaRPr lang="es-MX"/>
        </a:p>
      </dgm:t>
    </dgm:pt>
    <dgm:pt modelId="{1E0A6101-5AF3-42CB-AE00-CAF33F85FEFF}" type="pres">
      <dgm:prSet presAssocID="{2EF024AC-854B-42CF-BC22-372EC3A29BBE}" presName="LevelTwoTextNode" presStyleLbl="node3" presStyleIdx="0" presStyleCnt="1" custScaleY="108903" custLinFactNeighborX="1993" custLinFactNeighborY="-29119">
        <dgm:presLayoutVars>
          <dgm:chPref val="3"/>
        </dgm:presLayoutVars>
      </dgm:prSet>
      <dgm:spPr/>
      <dgm:t>
        <a:bodyPr/>
        <a:lstStyle/>
        <a:p>
          <a:endParaRPr lang="es-MX"/>
        </a:p>
      </dgm:t>
    </dgm:pt>
    <dgm:pt modelId="{8331B4CA-B4A4-4209-8E15-F66ECE2D3BA6}" type="pres">
      <dgm:prSet presAssocID="{2EF024AC-854B-42CF-BC22-372EC3A29BBE}" presName="level3hierChild" presStyleCnt="0"/>
      <dgm:spPr/>
      <dgm:t>
        <a:bodyPr/>
        <a:lstStyle/>
        <a:p>
          <a:endParaRPr lang="es-MX"/>
        </a:p>
      </dgm:t>
    </dgm:pt>
    <dgm:pt modelId="{AFF32D78-8F0F-4DA5-A485-4BA25867EE9D}" type="pres">
      <dgm:prSet presAssocID="{53968F57-1199-4646-B5B5-D5F7129C0E69}" presName="conn2-1" presStyleLbl="parChTrans1D4" presStyleIdx="0" presStyleCnt="3"/>
      <dgm:spPr/>
      <dgm:t>
        <a:bodyPr/>
        <a:lstStyle/>
        <a:p>
          <a:endParaRPr lang="es-MX"/>
        </a:p>
      </dgm:t>
    </dgm:pt>
    <dgm:pt modelId="{A91B94C7-7A17-421D-8DFE-F91CDF3B53CE}" type="pres">
      <dgm:prSet presAssocID="{53968F57-1199-4646-B5B5-D5F7129C0E69}" presName="connTx" presStyleLbl="parChTrans1D4" presStyleIdx="0" presStyleCnt="3"/>
      <dgm:spPr/>
      <dgm:t>
        <a:bodyPr/>
        <a:lstStyle/>
        <a:p>
          <a:endParaRPr lang="es-MX"/>
        </a:p>
      </dgm:t>
    </dgm:pt>
    <dgm:pt modelId="{1A99468A-44B4-4407-AF20-7E5B223D2679}" type="pres">
      <dgm:prSet presAssocID="{006B3643-8782-48D9-AA6B-92178E7321CA}" presName="root2" presStyleCnt="0"/>
      <dgm:spPr/>
      <dgm:t>
        <a:bodyPr/>
        <a:lstStyle/>
        <a:p>
          <a:endParaRPr lang="es-MX"/>
        </a:p>
      </dgm:t>
    </dgm:pt>
    <dgm:pt modelId="{D706D710-90ED-4011-8C9D-3C5F412D15C3}" type="pres">
      <dgm:prSet presAssocID="{006B3643-8782-48D9-AA6B-92178E7321CA}" presName="LevelTwoTextNode" presStyleLbl="node4" presStyleIdx="0" presStyleCnt="3" custScaleX="185142" custScaleY="262103">
        <dgm:presLayoutVars>
          <dgm:chPref val="3"/>
        </dgm:presLayoutVars>
      </dgm:prSet>
      <dgm:spPr/>
      <dgm:t>
        <a:bodyPr/>
        <a:lstStyle/>
        <a:p>
          <a:endParaRPr lang="es-MX"/>
        </a:p>
      </dgm:t>
    </dgm:pt>
    <dgm:pt modelId="{16A9BD57-E9B8-4797-BAFD-447BF4630E09}" type="pres">
      <dgm:prSet presAssocID="{006B3643-8782-48D9-AA6B-92178E7321CA}" presName="level3hierChild" presStyleCnt="0"/>
      <dgm:spPr/>
      <dgm:t>
        <a:bodyPr/>
        <a:lstStyle/>
        <a:p>
          <a:endParaRPr lang="es-MX"/>
        </a:p>
      </dgm:t>
    </dgm:pt>
    <dgm:pt modelId="{D6A63CEC-0380-4F71-B9A3-9DC6CE89ABDA}" type="pres">
      <dgm:prSet presAssocID="{18B0046E-DE7E-4403-BDBB-FC2C287283FE}" presName="conn2-1" presStyleLbl="parChTrans1D4" presStyleIdx="1" presStyleCnt="3"/>
      <dgm:spPr/>
      <dgm:t>
        <a:bodyPr/>
        <a:lstStyle/>
        <a:p>
          <a:endParaRPr lang="es-MX"/>
        </a:p>
      </dgm:t>
    </dgm:pt>
    <dgm:pt modelId="{A47166F9-5105-472A-81DA-03263DF59972}" type="pres">
      <dgm:prSet presAssocID="{18B0046E-DE7E-4403-BDBB-FC2C287283FE}" presName="connTx" presStyleLbl="parChTrans1D4" presStyleIdx="1" presStyleCnt="3"/>
      <dgm:spPr/>
      <dgm:t>
        <a:bodyPr/>
        <a:lstStyle/>
        <a:p>
          <a:endParaRPr lang="es-MX"/>
        </a:p>
      </dgm:t>
    </dgm:pt>
    <dgm:pt modelId="{26218968-50EA-4559-BF42-6A4F97F84B3E}" type="pres">
      <dgm:prSet presAssocID="{97750D43-7564-46F3-9F3E-7EC3B3CBA422}" presName="root2" presStyleCnt="0"/>
      <dgm:spPr/>
      <dgm:t>
        <a:bodyPr/>
        <a:lstStyle/>
        <a:p>
          <a:endParaRPr lang="es-MX"/>
        </a:p>
      </dgm:t>
    </dgm:pt>
    <dgm:pt modelId="{7D6BA8E1-D1A2-4B19-99BC-772045C6C823}" type="pres">
      <dgm:prSet presAssocID="{97750D43-7564-46F3-9F3E-7EC3B3CBA422}" presName="LevelTwoTextNode" presStyleLbl="node4" presStyleIdx="1" presStyleCnt="3" custScaleX="185142" custScaleY="262103">
        <dgm:presLayoutVars>
          <dgm:chPref val="3"/>
        </dgm:presLayoutVars>
      </dgm:prSet>
      <dgm:spPr/>
      <dgm:t>
        <a:bodyPr/>
        <a:lstStyle/>
        <a:p>
          <a:endParaRPr lang="es-MX"/>
        </a:p>
      </dgm:t>
    </dgm:pt>
    <dgm:pt modelId="{27A2B944-CFF7-4AD6-AE02-264ECD512E0D}" type="pres">
      <dgm:prSet presAssocID="{97750D43-7564-46F3-9F3E-7EC3B3CBA422}" presName="level3hierChild" presStyleCnt="0"/>
      <dgm:spPr/>
      <dgm:t>
        <a:bodyPr/>
        <a:lstStyle/>
        <a:p>
          <a:endParaRPr lang="es-MX"/>
        </a:p>
      </dgm:t>
    </dgm:pt>
    <dgm:pt modelId="{5CFD0342-C3D3-4CE3-8F25-471328A5A317}" type="pres">
      <dgm:prSet presAssocID="{9555F627-B8A0-445E-B0FB-508A9C23758A}" presName="conn2-1" presStyleLbl="parChTrans1D4" presStyleIdx="2" presStyleCnt="3"/>
      <dgm:spPr/>
      <dgm:t>
        <a:bodyPr/>
        <a:lstStyle/>
        <a:p>
          <a:endParaRPr lang="es-MX"/>
        </a:p>
      </dgm:t>
    </dgm:pt>
    <dgm:pt modelId="{6E5F249C-63F0-4BF6-92D5-FA9BC9044D9E}" type="pres">
      <dgm:prSet presAssocID="{9555F627-B8A0-445E-B0FB-508A9C23758A}" presName="connTx" presStyleLbl="parChTrans1D4" presStyleIdx="2" presStyleCnt="3"/>
      <dgm:spPr/>
      <dgm:t>
        <a:bodyPr/>
        <a:lstStyle/>
        <a:p>
          <a:endParaRPr lang="es-MX"/>
        </a:p>
      </dgm:t>
    </dgm:pt>
    <dgm:pt modelId="{F1A9C1C0-90E6-441C-88ED-E322360B3298}" type="pres">
      <dgm:prSet presAssocID="{C95D05A3-D2F6-41D9-93FA-216FA7ADD2C4}" presName="root2" presStyleCnt="0"/>
      <dgm:spPr/>
      <dgm:t>
        <a:bodyPr/>
        <a:lstStyle/>
        <a:p>
          <a:endParaRPr lang="es-MX"/>
        </a:p>
      </dgm:t>
    </dgm:pt>
    <dgm:pt modelId="{CAC87696-D9D2-4BDD-9AC9-6DA994DCB185}" type="pres">
      <dgm:prSet presAssocID="{C95D05A3-D2F6-41D9-93FA-216FA7ADD2C4}" presName="LevelTwoTextNode" presStyleLbl="node4" presStyleIdx="2" presStyleCnt="3" custScaleX="185142" custScaleY="262103">
        <dgm:presLayoutVars>
          <dgm:chPref val="3"/>
        </dgm:presLayoutVars>
      </dgm:prSet>
      <dgm:spPr/>
      <dgm:t>
        <a:bodyPr/>
        <a:lstStyle/>
        <a:p>
          <a:endParaRPr lang="es-MX"/>
        </a:p>
      </dgm:t>
    </dgm:pt>
    <dgm:pt modelId="{39BF142A-0EBE-4E38-8BF3-815514528B75}" type="pres">
      <dgm:prSet presAssocID="{C95D05A3-D2F6-41D9-93FA-216FA7ADD2C4}" presName="level3hierChild" presStyleCnt="0"/>
      <dgm:spPr/>
      <dgm:t>
        <a:bodyPr/>
        <a:lstStyle/>
        <a:p>
          <a:endParaRPr lang="es-MX"/>
        </a:p>
      </dgm:t>
    </dgm:pt>
  </dgm:ptLst>
  <dgm:cxnLst>
    <dgm:cxn modelId="{A415EFB8-51B6-4DA6-919C-4A5EDAE2EBF0}" srcId="{63CB2D90-5300-4A1B-AEF7-FCE9DD09E31E}" destId="{E0EC2AFD-3D35-4A6F-962D-6A44C96EA151}" srcOrd="0" destOrd="0" parTransId="{C7A9BB82-9B44-4B4F-A4A6-17A3B0199C51}" sibTransId="{900826F4-D64C-4179-8324-29A0509AACDF}"/>
    <dgm:cxn modelId="{BDD87420-4DBF-4429-AB9F-7B128051D4BD}" type="presOf" srcId="{E0EC2AFD-3D35-4A6F-962D-6A44C96EA151}" destId="{90D93C5D-B7B2-422D-9E6E-DDE5BC32583B}" srcOrd="0" destOrd="0" presId="urn:microsoft.com/office/officeart/2008/layout/HorizontalMultiLevelHierarchy"/>
    <dgm:cxn modelId="{78CB2F0C-C7D2-4ABD-897A-BA9220BC3D1C}" type="presOf" srcId="{18B0046E-DE7E-4403-BDBB-FC2C287283FE}" destId="{D6A63CEC-0380-4F71-B9A3-9DC6CE89ABDA}" srcOrd="0" destOrd="0" presId="urn:microsoft.com/office/officeart/2008/layout/HorizontalMultiLevelHierarchy"/>
    <dgm:cxn modelId="{4CA4CEB2-6CED-4403-9B03-7EC30256B7E3}" type="presOf" srcId="{C7A9BB82-9B44-4B4F-A4A6-17A3B0199C51}" destId="{FCCC00F1-9087-4065-99D4-6C4C5B99098B}" srcOrd="0" destOrd="0" presId="urn:microsoft.com/office/officeart/2008/layout/HorizontalMultiLevelHierarchy"/>
    <dgm:cxn modelId="{CE00F3CA-2C2E-4B35-8853-1247EC916687}" type="presOf" srcId="{C95D05A3-D2F6-41D9-93FA-216FA7ADD2C4}" destId="{CAC87696-D9D2-4BDD-9AC9-6DA994DCB185}" srcOrd="0" destOrd="0" presId="urn:microsoft.com/office/officeart/2008/layout/HorizontalMultiLevelHierarchy"/>
    <dgm:cxn modelId="{CBCC567F-F61A-4965-8D90-7E11BC37FB8D}" srcId="{2EF024AC-854B-42CF-BC22-372EC3A29BBE}" destId="{006B3643-8782-48D9-AA6B-92178E7321CA}" srcOrd="0" destOrd="0" parTransId="{53968F57-1199-4646-B5B5-D5F7129C0E69}" sibTransId="{D0AF714C-B97B-437F-A57A-C3484743F557}"/>
    <dgm:cxn modelId="{3E5C8A10-41F4-4DA7-B823-1180D1E5CCE3}" type="presOf" srcId="{2EF024AC-854B-42CF-BC22-372EC3A29BBE}" destId="{1E0A6101-5AF3-42CB-AE00-CAF33F85FEFF}" srcOrd="0" destOrd="0" presId="urn:microsoft.com/office/officeart/2008/layout/HorizontalMultiLevelHierarchy"/>
    <dgm:cxn modelId="{22FD5332-D0EE-4B60-A815-A066E4D44DD8}" srcId="{E0EC2AFD-3D35-4A6F-962D-6A44C96EA151}" destId="{2EF024AC-854B-42CF-BC22-372EC3A29BBE}" srcOrd="0" destOrd="0" parTransId="{35D8C42D-7F5F-41D4-9950-8DFD71C40ABF}" sibTransId="{342C5A72-4C35-46E9-8717-C314EF5AD578}"/>
    <dgm:cxn modelId="{24631860-099A-4A59-BB1B-813E86885700}" type="presOf" srcId="{35D8C42D-7F5F-41D4-9950-8DFD71C40ABF}" destId="{80E30066-C4A7-4948-9928-79B476B8CF3E}" srcOrd="1" destOrd="0" presId="urn:microsoft.com/office/officeart/2008/layout/HorizontalMultiLevelHierarchy"/>
    <dgm:cxn modelId="{E6EE8665-A36E-4B64-8690-DB03819DDF73}" type="presOf" srcId="{006B3643-8782-48D9-AA6B-92178E7321CA}" destId="{D706D710-90ED-4011-8C9D-3C5F412D15C3}" srcOrd="0" destOrd="0" presId="urn:microsoft.com/office/officeart/2008/layout/HorizontalMultiLevelHierarchy"/>
    <dgm:cxn modelId="{B6426D91-1442-4897-B452-5ACFD9A1E28D}" type="presOf" srcId="{35D8C42D-7F5F-41D4-9950-8DFD71C40ABF}" destId="{E4555060-D7A3-4798-87BD-E34B33F6F8DA}" srcOrd="0" destOrd="0" presId="urn:microsoft.com/office/officeart/2008/layout/HorizontalMultiLevelHierarchy"/>
    <dgm:cxn modelId="{1637F46A-651B-4688-8F6B-C2F3FAAF764F}" type="presOf" srcId="{9555F627-B8A0-445E-B0FB-508A9C23758A}" destId="{5CFD0342-C3D3-4CE3-8F25-471328A5A317}" srcOrd="0" destOrd="0" presId="urn:microsoft.com/office/officeart/2008/layout/HorizontalMultiLevelHierarchy"/>
    <dgm:cxn modelId="{E335E938-B600-400D-A0A0-3D426E04462C}" srcId="{0C20B8DB-170E-48D4-94C7-04B1D74F4E37}" destId="{63CB2D90-5300-4A1B-AEF7-FCE9DD09E31E}" srcOrd="0" destOrd="0" parTransId="{9294C19F-DB58-41F6-B2C0-B46668ACB845}" sibTransId="{F4CAD492-0198-4D2C-AE2B-B83268F407AB}"/>
    <dgm:cxn modelId="{35B94C69-F592-419B-8ED0-6A843A77733E}" type="presOf" srcId="{9555F627-B8A0-445E-B0FB-508A9C23758A}" destId="{6E5F249C-63F0-4BF6-92D5-FA9BC9044D9E}" srcOrd="1" destOrd="0" presId="urn:microsoft.com/office/officeart/2008/layout/HorizontalMultiLevelHierarchy"/>
    <dgm:cxn modelId="{7F8B6469-DC03-4C38-9F1A-C0078A418BE4}" type="presOf" srcId="{0C20B8DB-170E-48D4-94C7-04B1D74F4E37}" destId="{1717008B-29AA-48B0-92EE-12FA7ACFD024}" srcOrd="0" destOrd="0" presId="urn:microsoft.com/office/officeart/2008/layout/HorizontalMultiLevelHierarchy"/>
    <dgm:cxn modelId="{E50FC2F7-134A-4601-AC04-F9FCD314CE47}" type="presOf" srcId="{C7A9BB82-9B44-4B4F-A4A6-17A3B0199C51}" destId="{CF466916-86A2-491A-A2EC-6AA68D7F17D8}" srcOrd="1" destOrd="0" presId="urn:microsoft.com/office/officeart/2008/layout/HorizontalMultiLevelHierarchy"/>
    <dgm:cxn modelId="{F498EC8F-01AF-432B-8E89-1711630300FE}" type="presOf" srcId="{97750D43-7564-46F3-9F3E-7EC3B3CBA422}" destId="{7D6BA8E1-D1A2-4B19-99BC-772045C6C823}" srcOrd="0" destOrd="0" presId="urn:microsoft.com/office/officeart/2008/layout/HorizontalMultiLevelHierarchy"/>
    <dgm:cxn modelId="{C8438000-9DD0-4F0F-BA29-4E379FF5223F}" type="presOf" srcId="{53968F57-1199-4646-B5B5-D5F7129C0E69}" destId="{AFF32D78-8F0F-4DA5-A485-4BA25867EE9D}" srcOrd="0" destOrd="0" presId="urn:microsoft.com/office/officeart/2008/layout/HorizontalMultiLevelHierarchy"/>
    <dgm:cxn modelId="{54BDC53A-EB0C-478A-A935-E9975037ABCF}" srcId="{2EF024AC-854B-42CF-BC22-372EC3A29BBE}" destId="{C95D05A3-D2F6-41D9-93FA-216FA7ADD2C4}" srcOrd="2" destOrd="0" parTransId="{9555F627-B8A0-445E-B0FB-508A9C23758A}" sibTransId="{8F9840ED-1CA5-4BC0-9A2D-B134000EEC1B}"/>
    <dgm:cxn modelId="{0EBBE539-8E4B-446F-9045-702797D0FBEC}" srcId="{2EF024AC-854B-42CF-BC22-372EC3A29BBE}" destId="{97750D43-7564-46F3-9F3E-7EC3B3CBA422}" srcOrd="1" destOrd="0" parTransId="{18B0046E-DE7E-4403-BDBB-FC2C287283FE}" sibTransId="{C1CE4B86-4ADE-4E8E-BC41-99595F69E227}"/>
    <dgm:cxn modelId="{B3D3543A-132B-425F-9311-CCAD888293AC}" type="presOf" srcId="{53968F57-1199-4646-B5B5-D5F7129C0E69}" destId="{A91B94C7-7A17-421D-8DFE-F91CDF3B53CE}" srcOrd="1" destOrd="0" presId="urn:microsoft.com/office/officeart/2008/layout/HorizontalMultiLevelHierarchy"/>
    <dgm:cxn modelId="{9637EAA7-0464-42EC-AB05-84DFB25DA306}" type="presOf" srcId="{63CB2D90-5300-4A1B-AEF7-FCE9DD09E31E}" destId="{14FAAB77-D9B1-42D4-B4F5-40DC38AF7B4D}" srcOrd="0" destOrd="0" presId="urn:microsoft.com/office/officeart/2008/layout/HorizontalMultiLevelHierarchy"/>
    <dgm:cxn modelId="{ECD02090-40ED-46E7-827D-D85B124A0EA3}" type="presOf" srcId="{18B0046E-DE7E-4403-BDBB-FC2C287283FE}" destId="{A47166F9-5105-472A-81DA-03263DF59972}" srcOrd="1" destOrd="0" presId="urn:microsoft.com/office/officeart/2008/layout/HorizontalMultiLevelHierarchy"/>
    <dgm:cxn modelId="{BBCCE1E8-860A-4E87-B702-6FC0E30B17B0}" type="presParOf" srcId="{1717008B-29AA-48B0-92EE-12FA7ACFD024}" destId="{523D94E2-FA30-4E65-8873-DAC0A0FF3E11}" srcOrd="0" destOrd="0" presId="urn:microsoft.com/office/officeart/2008/layout/HorizontalMultiLevelHierarchy"/>
    <dgm:cxn modelId="{D7EC6D90-0625-458C-B0F0-8114E6BB471D}" type="presParOf" srcId="{523D94E2-FA30-4E65-8873-DAC0A0FF3E11}" destId="{14FAAB77-D9B1-42D4-B4F5-40DC38AF7B4D}" srcOrd="0" destOrd="0" presId="urn:microsoft.com/office/officeart/2008/layout/HorizontalMultiLevelHierarchy"/>
    <dgm:cxn modelId="{A495B3F1-F036-4300-B018-DE0D915F21F7}" type="presParOf" srcId="{523D94E2-FA30-4E65-8873-DAC0A0FF3E11}" destId="{BE7C0F10-9542-4D60-8309-063CE4E56CC2}" srcOrd="1" destOrd="0" presId="urn:microsoft.com/office/officeart/2008/layout/HorizontalMultiLevelHierarchy"/>
    <dgm:cxn modelId="{C3586F1A-5E33-421A-AC48-BEB5115A5D49}" type="presParOf" srcId="{BE7C0F10-9542-4D60-8309-063CE4E56CC2}" destId="{FCCC00F1-9087-4065-99D4-6C4C5B99098B}" srcOrd="0" destOrd="0" presId="urn:microsoft.com/office/officeart/2008/layout/HorizontalMultiLevelHierarchy"/>
    <dgm:cxn modelId="{B7491563-2825-4460-9748-521596379C45}" type="presParOf" srcId="{FCCC00F1-9087-4065-99D4-6C4C5B99098B}" destId="{CF466916-86A2-491A-A2EC-6AA68D7F17D8}" srcOrd="0" destOrd="0" presId="urn:microsoft.com/office/officeart/2008/layout/HorizontalMultiLevelHierarchy"/>
    <dgm:cxn modelId="{47CAFB27-A4CF-44CA-AE54-29A05452945D}" type="presParOf" srcId="{BE7C0F10-9542-4D60-8309-063CE4E56CC2}" destId="{87489E50-44F7-450C-88C8-444CB5618B7D}" srcOrd="1" destOrd="0" presId="urn:microsoft.com/office/officeart/2008/layout/HorizontalMultiLevelHierarchy"/>
    <dgm:cxn modelId="{DC863C44-0B91-4DD0-A173-819029DFE2F9}" type="presParOf" srcId="{87489E50-44F7-450C-88C8-444CB5618B7D}" destId="{90D93C5D-B7B2-422D-9E6E-DDE5BC32583B}" srcOrd="0" destOrd="0" presId="urn:microsoft.com/office/officeart/2008/layout/HorizontalMultiLevelHierarchy"/>
    <dgm:cxn modelId="{AD5D6147-9E8F-404C-A8B7-F994BC30740A}" type="presParOf" srcId="{87489E50-44F7-450C-88C8-444CB5618B7D}" destId="{14DBB0AC-F46B-4706-A946-6D88F81C6040}" srcOrd="1" destOrd="0" presId="urn:microsoft.com/office/officeart/2008/layout/HorizontalMultiLevelHierarchy"/>
    <dgm:cxn modelId="{6C056957-70AD-4F78-A8F5-AA01150B82CA}" type="presParOf" srcId="{14DBB0AC-F46B-4706-A946-6D88F81C6040}" destId="{E4555060-D7A3-4798-87BD-E34B33F6F8DA}" srcOrd="0" destOrd="0" presId="urn:microsoft.com/office/officeart/2008/layout/HorizontalMultiLevelHierarchy"/>
    <dgm:cxn modelId="{BCD762DE-E436-4EE5-98E3-1989390B0066}" type="presParOf" srcId="{E4555060-D7A3-4798-87BD-E34B33F6F8DA}" destId="{80E30066-C4A7-4948-9928-79B476B8CF3E}" srcOrd="0" destOrd="0" presId="urn:microsoft.com/office/officeart/2008/layout/HorizontalMultiLevelHierarchy"/>
    <dgm:cxn modelId="{D6C8D85F-32E1-433E-A94E-7AA7F9E08D03}" type="presParOf" srcId="{14DBB0AC-F46B-4706-A946-6D88F81C6040}" destId="{C85C85FE-DD38-4CEC-808E-7C3856C217A1}" srcOrd="1" destOrd="0" presId="urn:microsoft.com/office/officeart/2008/layout/HorizontalMultiLevelHierarchy"/>
    <dgm:cxn modelId="{656DAAF7-228B-47DB-9E85-1AD51BC84FCD}" type="presParOf" srcId="{C85C85FE-DD38-4CEC-808E-7C3856C217A1}" destId="{1E0A6101-5AF3-42CB-AE00-CAF33F85FEFF}" srcOrd="0" destOrd="0" presId="urn:microsoft.com/office/officeart/2008/layout/HorizontalMultiLevelHierarchy"/>
    <dgm:cxn modelId="{61337594-D30E-4B25-A0AB-E8FFF1A01117}" type="presParOf" srcId="{C85C85FE-DD38-4CEC-808E-7C3856C217A1}" destId="{8331B4CA-B4A4-4209-8E15-F66ECE2D3BA6}" srcOrd="1" destOrd="0" presId="urn:microsoft.com/office/officeart/2008/layout/HorizontalMultiLevelHierarchy"/>
    <dgm:cxn modelId="{65F666BF-9CA4-4E31-933E-190D3B0E2364}" type="presParOf" srcId="{8331B4CA-B4A4-4209-8E15-F66ECE2D3BA6}" destId="{AFF32D78-8F0F-4DA5-A485-4BA25867EE9D}" srcOrd="0" destOrd="0" presId="urn:microsoft.com/office/officeart/2008/layout/HorizontalMultiLevelHierarchy"/>
    <dgm:cxn modelId="{4403BFE5-70DE-4329-8F54-DCB8DDFC359A}" type="presParOf" srcId="{AFF32D78-8F0F-4DA5-A485-4BA25867EE9D}" destId="{A91B94C7-7A17-421D-8DFE-F91CDF3B53CE}" srcOrd="0" destOrd="0" presId="urn:microsoft.com/office/officeart/2008/layout/HorizontalMultiLevelHierarchy"/>
    <dgm:cxn modelId="{FB2E4B67-DB8B-41E0-9834-7E7E7412AB83}" type="presParOf" srcId="{8331B4CA-B4A4-4209-8E15-F66ECE2D3BA6}" destId="{1A99468A-44B4-4407-AF20-7E5B223D2679}" srcOrd="1" destOrd="0" presId="urn:microsoft.com/office/officeart/2008/layout/HorizontalMultiLevelHierarchy"/>
    <dgm:cxn modelId="{06CD240E-DE43-49E2-9A10-0AA6F37D5B0E}" type="presParOf" srcId="{1A99468A-44B4-4407-AF20-7E5B223D2679}" destId="{D706D710-90ED-4011-8C9D-3C5F412D15C3}" srcOrd="0" destOrd="0" presId="urn:microsoft.com/office/officeart/2008/layout/HorizontalMultiLevelHierarchy"/>
    <dgm:cxn modelId="{50FF221C-36E0-4A4F-97C7-9F46322F1532}" type="presParOf" srcId="{1A99468A-44B4-4407-AF20-7E5B223D2679}" destId="{16A9BD57-E9B8-4797-BAFD-447BF4630E09}" srcOrd="1" destOrd="0" presId="urn:microsoft.com/office/officeart/2008/layout/HorizontalMultiLevelHierarchy"/>
    <dgm:cxn modelId="{7D1239CB-70F0-4001-A435-2DE35077742E}" type="presParOf" srcId="{8331B4CA-B4A4-4209-8E15-F66ECE2D3BA6}" destId="{D6A63CEC-0380-4F71-B9A3-9DC6CE89ABDA}" srcOrd="2" destOrd="0" presId="urn:microsoft.com/office/officeart/2008/layout/HorizontalMultiLevelHierarchy"/>
    <dgm:cxn modelId="{9C2CCB07-20DC-4E0C-BD9A-CC9ABC118863}" type="presParOf" srcId="{D6A63CEC-0380-4F71-B9A3-9DC6CE89ABDA}" destId="{A47166F9-5105-472A-81DA-03263DF59972}" srcOrd="0" destOrd="0" presId="urn:microsoft.com/office/officeart/2008/layout/HorizontalMultiLevelHierarchy"/>
    <dgm:cxn modelId="{9EE62E1D-00E4-4461-B0F9-71D59D902290}" type="presParOf" srcId="{8331B4CA-B4A4-4209-8E15-F66ECE2D3BA6}" destId="{26218968-50EA-4559-BF42-6A4F97F84B3E}" srcOrd="3" destOrd="0" presId="urn:microsoft.com/office/officeart/2008/layout/HorizontalMultiLevelHierarchy"/>
    <dgm:cxn modelId="{2FDCD8EF-7C51-4873-B721-2B609C349914}" type="presParOf" srcId="{26218968-50EA-4559-BF42-6A4F97F84B3E}" destId="{7D6BA8E1-D1A2-4B19-99BC-772045C6C823}" srcOrd="0" destOrd="0" presId="urn:microsoft.com/office/officeart/2008/layout/HorizontalMultiLevelHierarchy"/>
    <dgm:cxn modelId="{5502C0DB-2719-4A5E-A5D7-FE309F86FE78}" type="presParOf" srcId="{26218968-50EA-4559-BF42-6A4F97F84B3E}" destId="{27A2B944-CFF7-4AD6-AE02-264ECD512E0D}" srcOrd="1" destOrd="0" presId="urn:microsoft.com/office/officeart/2008/layout/HorizontalMultiLevelHierarchy"/>
    <dgm:cxn modelId="{01B2C5C2-0E15-46A9-9341-3E18D3DF7CCA}" type="presParOf" srcId="{8331B4CA-B4A4-4209-8E15-F66ECE2D3BA6}" destId="{5CFD0342-C3D3-4CE3-8F25-471328A5A317}" srcOrd="4" destOrd="0" presId="urn:microsoft.com/office/officeart/2008/layout/HorizontalMultiLevelHierarchy"/>
    <dgm:cxn modelId="{B464DC74-68D2-40D0-BC6E-BB1F28253749}" type="presParOf" srcId="{5CFD0342-C3D3-4CE3-8F25-471328A5A317}" destId="{6E5F249C-63F0-4BF6-92D5-FA9BC9044D9E}" srcOrd="0" destOrd="0" presId="urn:microsoft.com/office/officeart/2008/layout/HorizontalMultiLevelHierarchy"/>
    <dgm:cxn modelId="{19C091A3-4874-47C4-BF1A-F2965839C994}" type="presParOf" srcId="{8331B4CA-B4A4-4209-8E15-F66ECE2D3BA6}" destId="{F1A9C1C0-90E6-441C-88ED-E322360B3298}" srcOrd="5" destOrd="0" presId="urn:microsoft.com/office/officeart/2008/layout/HorizontalMultiLevelHierarchy"/>
    <dgm:cxn modelId="{9A9E0898-528E-46E1-BFB5-2C191AC57FDA}" type="presParOf" srcId="{F1A9C1C0-90E6-441C-88ED-E322360B3298}" destId="{CAC87696-D9D2-4BDD-9AC9-6DA994DCB185}" srcOrd="0" destOrd="0" presId="urn:microsoft.com/office/officeart/2008/layout/HorizontalMultiLevelHierarchy"/>
    <dgm:cxn modelId="{A921094E-FE9A-4422-A88B-B42442B93ED1}" type="presParOf" srcId="{F1A9C1C0-90E6-441C-88ED-E322360B3298}" destId="{39BF142A-0EBE-4E38-8BF3-815514528B7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05A179-0647-473C-8C2B-DE1EBD69FF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EDAF9F9-EBE2-4278-A199-6C62B81913F1}" type="pres">
      <dgm:prSet presAssocID="{7605A179-0647-473C-8C2B-DE1EBD69FFDE}" presName="linear" presStyleCnt="0">
        <dgm:presLayoutVars>
          <dgm:animLvl val="lvl"/>
          <dgm:resizeHandles val="exact"/>
        </dgm:presLayoutVars>
      </dgm:prSet>
      <dgm:spPr/>
      <dgm:t>
        <a:bodyPr/>
        <a:lstStyle/>
        <a:p>
          <a:endParaRPr lang="es-MX"/>
        </a:p>
      </dgm:t>
    </dgm:pt>
  </dgm:ptLst>
  <dgm:cxnLst>
    <dgm:cxn modelId="{03D518A1-4640-4138-A9A6-C4E00A99693B}" type="presOf" srcId="{7605A179-0647-473C-8C2B-DE1EBD69FFDE}" destId="{DEDAF9F9-EBE2-4278-A199-6C62B81913F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27BBD-377A-4367-A828-55888A35BB81}">
      <dsp:nvSpPr>
        <dsp:cNvPr id="0" name=""/>
        <dsp:cNvSpPr/>
      </dsp:nvSpPr>
      <dsp:spPr>
        <a:xfrm>
          <a:off x="6430" y="1000853"/>
          <a:ext cx="3178141" cy="3109150"/>
        </a:xfrm>
        <a:prstGeom prst="roundRect">
          <a:avLst>
            <a:gd name="adj" fmla="val 10000"/>
          </a:avLst>
        </a:prstGeom>
        <a:gradFill rotWithShape="0">
          <a:gsLst>
            <a:gs pos="0">
              <a:schemeClr val="accent2">
                <a:alpha val="80000"/>
                <a:hueOff val="0"/>
                <a:satOff val="0"/>
                <a:lumOff val="0"/>
                <a:alphaOff val="0"/>
                <a:tint val="50000"/>
                <a:satMod val="300000"/>
              </a:schemeClr>
            </a:gs>
            <a:gs pos="35000">
              <a:schemeClr val="accent2">
                <a:alpha val="80000"/>
                <a:hueOff val="0"/>
                <a:satOff val="0"/>
                <a:lumOff val="0"/>
                <a:alphaOff val="0"/>
                <a:tint val="37000"/>
                <a:satMod val="300000"/>
              </a:schemeClr>
            </a:gs>
            <a:gs pos="100000">
              <a:schemeClr val="accent2">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ea typeface="Arial Unicode MS" pitchFamily="34" charset="-128"/>
              <a:cs typeface="Arial Unicode MS" pitchFamily="34" charset="-128"/>
            </a:rPr>
            <a:t>REFORMA ANTICORRUPCIÓN</a:t>
          </a:r>
          <a:endParaRPr lang="es-MX" sz="2400" b="1" kern="1200" dirty="0"/>
        </a:p>
      </dsp:txBody>
      <dsp:txXfrm>
        <a:off x="97494" y="1091917"/>
        <a:ext cx="2996013" cy="2927022"/>
      </dsp:txXfrm>
    </dsp:sp>
    <dsp:sp modelId="{9956E33C-5D9B-4693-9639-29647CE26B6A}">
      <dsp:nvSpPr>
        <dsp:cNvPr id="0" name=""/>
        <dsp:cNvSpPr/>
      </dsp:nvSpPr>
      <dsp:spPr>
        <a:xfrm rot="19457599">
          <a:off x="3042220" y="2086399"/>
          <a:ext cx="1514503" cy="54140"/>
        </a:xfrm>
        <a:custGeom>
          <a:avLst/>
          <a:gdLst/>
          <a:ahLst/>
          <a:cxnLst/>
          <a:rect l="0" t="0" r="0" b="0"/>
          <a:pathLst>
            <a:path>
              <a:moveTo>
                <a:pt x="0" y="27070"/>
              </a:moveTo>
              <a:lnTo>
                <a:pt x="1514503" y="27070"/>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761609" y="2075606"/>
        <a:ext cx="75725" cy="75725"/>
      </dsp:txXfrm>
    </dsp:sp>
    <dsp:sp modelId="{5FBD7165-2EB8-4A72-A604-C057EE599505}">
      <dsp:nvSpPr>
        <dsp:cNvPr id="0" name=""/>
        <dsp:cNvSpPr/>
      </dsp:nvSpPr>
      <dsp:spPr>
        <a:xfrm>
          <a:off x="4414372" y="902884"/>
          <a:ext cx="4223195" cy="1537250"/>
        </a:xfrm>
        <a:prstGeom prst="roundRect">
          <a:avLst>
            <a:gd name="adj" fmla="val 10000"/>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ea typeface="Arial Unicode MS" pitchFamily="34" charset="-128"/>
              <a:cs typeface="Arial Unicode MS" pitchFamily="34" charset="-128"/>
            </a:rPr>
            <a:t>REFORMA CONSTITUCIONAL PUBLICADA EL 27 DE MAYO DE 2015</a:t>
          </a:r>
          <a:endParaRPr lang="es-MX" sz="2400" b="1" kern="1200" dirty="0"/>
        </a:p>
      </dsp:txBody>
      <dsp:txXfrm>
        <a:off x="4459397" y="947909"/>
        <a:ext cx="4133145" cy="1447200"/>
      </dsp:txXfrm>
    </dsp:sp>
    <dsp:sp modelId="{D2C34A60-40AA-4284-BA97-59FA7C9F4057}">
      <dsp:nvSpPr>
        <dsp:cNvPr id="0" name=""/>
        <dsp:cNvSpPr/>
      </dsp:nvSpPr>
      <dsp:spPr>
        <a:xfrm rot="2142401">
          <a:off x="3042220" y="2970318"/>
          <a:ext cx="1514503" cy="54140"/>
        </a:xfrm>
        <a:custGeom>
          <a:avLst/>
          <a:gdLst/>
          <a:ahLst/>
          <a:cxnLst/>
          <a:rect l="0" t="0" r="0" b="0"/>
          <a:pathLst>
            <a:path>
              <a:moveTo>
                <a:pt x="0" y="27070"/>
              </a:moveTo>
              <a:lnTo>
                <a:pt x="1514503" y="27070"/>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761609" y="2959525"/>
        <a:ext cx="75725" cy="75725"/>
      </dsp:txXfrm>
    </dsp:sp>
    <dsp:sp modelId="{29948668-BD2B-4674-9DD3-985F54A790B4}">
      <dsp:nvSpPr>
        <dsp:cNvPr id="0" name=""/>
        <dsp:cNvSpPr/>
      </dsp:nvSpPr>
      <dsp:spPr>
        <a:xfrm>
          <a:off x="4414372" y="2670722"/>
          <a:ext cx="4160598" cy="1537250"/>
        </a:xfrm>
        <a:prstGeom prst="roundRect">
          <a:avLst>
            <a:gd name="adj" fmla="val 10000"/>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t>NUEVAS LEYES Y REFORMAS PUBLICADAS EL 18 DE JULIO DE 2016</a:t>
          </a:r>
          <a:endParaRPr lang="es-MX" sz="2400" b="1" kern="1200" dirty="0"/>
        </a:p>
      </dsp:txBody>
      <dsp:txXfrm>
        <a:off x="4459397" y="2715747"/>
        <a:ext cx="4070548" cy="14472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3B1F8-8977-4410-A847-1D7EA768BE06}">
      <dsp:nvSpPr>
        <dsp:cNvPr id="0" name=""/>
        <dsp:cNvSpPr/>
      </dsp:nvSpPr>
      <dsp:spPr>
        <a:xfrm>
          <a:off x="3905130" y="2952328"/>
          <a:ext cx="533478" cy="2541339"/>
        </a:xfrm>
        <a:custGeom>
          <a:avLst/>
          <a:gdLst/>
          <a:ahLst/>
          <a:cxnLst/>
          <a:rect l="0" t="0" r="0" b="0"/>
          <a:pathLst>
            <a:path>
              <a:moveTo>
                <a:pt x="0" y="0"/>
              </a:moveTo>
              <a:lnTo>
                <a:pt x="266739" y="0"/>
              </a:lnTo>
              <a:lnTo>
                <a:pt x="266739" y="2541339"/>
              </a:lnTo>
              <a:lnTo>
                <a:pt x="533478" y="254133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4106951" y="4158079"/>
        <a:ext cx="129836" cy="129836"/>
      </dsp:txXfrm>
    </dsp:sp>
    <dsp:sp modelId="{B4C90095-143F-4941-B2DA-EF5DA5D6DB57}">
      <dsp:nvSpPr>
        <dsp:cNvPr id="0" name=""/>
        <dsp:cNvSpPr/>
      </dsp:nvSpPr>
      <dsp:spPr>
        <a:xfrm>
          <a:off x="3905130" y="2952328"/>
          <a:ext cx="533478" cy="1524803"/>
        </a:xfrm>
        <a:custGeom>
          <a:avLst/>
          <a:gdLst/>
          <a:ahLst/>
          <a:cxnLst/>
          <a:rect l="0" t="0" r="0" b="0"/>
          <a:pathLst>
            <a:path>
              <a:moveTo>
                <a:pt x="0" y="0"/>
              </a:moveTo>
              <a:lnTo>
                <a:pt x="266739" y="0"/>
              </a:lnTo>
              <a:lnTo>
                <a:pt x="266739" y="1524803"/>
              </a:lnTo>
              <a:lnTo>
                <a:pt x="533478" y="152480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4131483" y="3674344"/>
        <a:ext cx="80771" cy="80771"/>
      </dsp:txXfrm>
    </dsp:sp>
    <dsp:sp modelId="{6372CEAC-2493-4030-9464-3B631E0EED22}">
      <dsp:nvSpPr>
        <dsp:cNvPr id="0" name=""/>
        <dsp:cNvSpPr/>
      </dsp:nvSpPr>
      <dsp:spPr>
        <a:xfrm>
          <a:off x="3905130" y="2952328"/>
          <a:ext cx="533478" cy="508267"/>
        </a:xfrm>
        <a:custGeom>
          <a:avLst/>
          <a:gdLst/>
          <a:ahLst/>
          <a:cxnLst/>
          <a:rect l="0" t="0" r="0" b="0"/>
          <a:pathLst>
            <a:path>
              <a:moveTo>
                <a:pt x="0" y="0"/>
              </a:moveTo>
              <a:lnTo>
                <a:pt x="266739" y="0"/>
              </a:lnTo>
              <a:lnTo>
                <a:pt x="266739" y="508267"/>
              </a:lnTo>
              <a:lnTo>
                <a:pt x="533478" y="50826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53448" y="3188040"/>
        <a:ext cx="36842" cy="36842"/>
      </dsp:txXfrm>
    </dsp:sp>
    <dsp:sp modelId="{CF43BAD4-DF5A-481D-A7C7-CD55ECE7EFCE}">
      <dsp:nvSpPr>
        <dsp:cNvPr id="0" name=""/>
        <dsp:cNvSpPr/>
      </dsp:nvSpPr>
      <dsp:spPr>
        <a:xfrm>
          <a:off x="3905130" y="2444060"/>
          <a:ext cx="533478" cy="508267"/>
        </a:xfrm>
        <a:custGeom>
          <a:avLst/>
          <a:gdLst/>
          <a:ahLst/>
          <a:cxnLst/>
          <a:rect l="0" t="0" r="0" b="0"/>
          <a:pathLst>
            <a:path>
              <a:moveTo>
                <a:pt x="0" y="508267"/>
              </a:moveTo>
              <a:lnTo>
                <a:pt x="266739" y="508267"/>
              </a:lnTo>
              <a:lnTo>
                <a:pt x="266739" y="0"/>
              </a:lnTo>
              <a:lnTo>
                <a:pt x="533478"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53448" y="2679772"/>
        <a:ext cx="36842" cy="36842"/>
      </dsp:txXfrm>
    </dsp:sp>
    <dsp:sp modelId="{C9CCF7E2-CF9C-4C28-AF5B-C7B26D4692B7}">
      <dsp:nvSpPr>
        <dsp:cNvPr id="0" name=""/>
        <dsp:cNvSpPr/>
      </dsp:nvSpPr>
      <dsp:spPr>
        <a:xfrm>
          <a:off x="3905130" y="1427524"/>
          <a:ext cx="533478" cy="1524803"/>
        </a:xfrm>
        <a:custGeom>
          <a:avLst/>
          <a:gdLst/>
          <a:ahLst/>
          <a:cxnLst/>
          <a:rect l="0" t="0" r="0" b="0"/>
          <a:pathLst>
            <a:path>
              <a:moveTo>
                <a:pt x="0" y="1524803"/>
              </a:moveTo>
              <a:lnTo>
                <a:pt x="266739" y="1524803"/>
              </a:lnTo>
              <a:lnTo>
                <a:pt x="266739" y="0"/>
              </a:lnTo>
              <a:lnTo>
                <a:pt x="533478"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4131483" y="2149540"/>
        <a:ext cx="80771" cy="80771"/>
      </dsp:txXfrm>
    </dsp:sp>
    <dsp:sp modelId="{8BE7463B-2E29-4556-B87D-2E22FD0028E6}">
      <dsp:nvSpPr>
        <dsp:cNvPr id="0" name=""/>
        <dsp:cNvSpPr/>
      </dsp:nvSpPr>
      <dsp:spPr>
        <a:xfrm>
          <a:off x="3905130" y="410988"/>
          <a:ext cx="533478" cy="2541339"/>
        </a:xfrm>
        <a:custGeom>
          <a:avLst/>
          <a:gdLst/>
          <a:ahLst/>
          <a:cxnLst/>
          <a:rect l="0" t="0" r="0" b="0"/>
          <a:pathLst>
            <a:path>
              <a:moveTo>
                <a:pt x="0" y="2541339"/>
              </a:moveTo>
              <a:lnTo>
                <a:pt x="266739" y="2541339"/>
              </a:lnTo>
              <a:lnTo>
                <a:pt x="266739" y="0"/>
              </a:lnTo>
              <a:lnTo>
                <a:pt x="533478"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4106951" y="1616739"/>
        <a:ext cx="129836" cy="129836"/>
      </dsp:txXfrm>
    </dsp:sp>
    <dsp:sp modelId="{57318348-6B19-4E34-B431-A7DDBF446F83}">
      <dsp:nvSpPr>
        <dsp:cNvPr id="0" name=""/>
        <dsp:cNvSpPr/>
      </dsp:nvSpPr>
      <dsp:spPr>
        <a:xfrm>
          <a:off x="704261" y="2906608"/>
          <a:ext cx="533478" cy="91440"/>
        </a:xfrm>
        <a:custGeom>
          <a:avLst/>
          <a:gdLst/>
          <a:ahLst/>
          <a:cxnLst/>
          <a:rect l="0" t="0" r="0" b="0"/>
          <a:pathLst>
            <a:path>
              <a:moveTo>
                <a:pt x="0" y="45720"/>
              </a:moveTo>
              <a:lnTo>
                <a:pt x="533478"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957663" y="2938991"/>
        <a:ext cx="26673" cy="26673"/>
      </dsp:txXfrm>
    </dsp:sp>
    <dsp:sp modelId="{14FAAB77-D9B1-42D4-B4F5-40DC38AF7B4D}">
      <dsp:nvSpPr>
        <dsp:cNvPr id="0" name=""/>
        <dsp:cNvSpPr/>
      </dsp:nvSpPr>
      <dsp:spPr>
        <a:xfrm rot="16200000">
          <a:off x="-1664371" y="2723770"/>
          <a:ext cx="4280151" cy="45711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COMITÉ COORDINADOR </a:t>
          </a:r>
          <a:endParaRPr lang="es-MX" sz="2000" b="1" kern="1200" dirty="0"/>
        </a:p>
      </dsp:txBody>
      <dsp:txXfrm>
        <a:off x="-1664371" y="2723770"/>
        <a:ext cx="4280151" cy="457115"/>
      </dsp:txXfrm>
    </dsp:sp>
    <dsp:sp modelId="{7A5070B3-A6F6-4A56-83AB-2721E9B71397}">
      <dsp:nvSpPr>
        <dsp:cNvPr id="0" name=""/>
        <dsp:cNvSpPr/>
      </dsp:nvSpPr>
      <dsp:spPr>
        <a:xfrm>
          <a:off x="1237739" y="2376265"/>
          <a:ext cx="2667390" cy="115212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ESTABLECERÁ LA PLATAFORMA DIGITAL NACIONAL QUE INCLUYE LOS SISTEMAS DE:</a:t>
          </a:r>
          <a:endParaRPr lang="es-MX" sz="1600" b="1" kern="1200" dirty="0"/>
        </a:p>
      </dsp:txBody>
      <dsp:txXfrm>
        <a:off x="1237739" y="2376265"/>
        <a:ext cx="2667390" cy="1152125"/>
      </dsp:txXfrm>
    </dsp:sp>
    <dsp:sp modelId="{B0285BB3-B873-49D6-A506-D4CEEBDE65D3}">
      <dsp:nvSpPr>
        <dsp:cNvPr id="0" name=""/>
        <dsp:cNvSpPr/>
      </dsp:nvSpPr>
      <dsp:spPr>
        <a:xfrm>
          <a:off x="4438608" y="4373"/>
          <a:ext cx="3451149" cy="81322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EVOLUCIÓN PATRIMONIAL, DE DECLARACIÓN DE INTERESES Y CONSTANCIA DE PRESENTACIÓN DE DECLARACIÓN FISCAL</a:t>
          </a:r>
          <a:endParaRPr lang="es-MX" sz="1600" b="1" kern="1200" dirty="0"/>
        </a:p>
      </dsp:txBody>
      <dsp:txXfrm>
        <a:off x="4438608" y="4373"/>
        <a:ext cx="3451149" cy="813228"/>
      </dsp:txXfrm>
    </dsp:sp>
    <dsp:sp modelId="{F32AF45A-3F4A-47B0-9B5F-B41F69B887D4}">
      <dsp:nvSpPr>
        <dsp:cNvPr id="0" name=""/>
        <dsp:cNvSpPr/>
      </dsp:nvSpPr>
      <dsp:spPr>
        <a:xfrm>
          <a:off x="4438608" y="1020909"/>
          <a:ext cx="3451149" cy="81322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SERVIDORES PÚBLICOS QUE INTERVENGAN EN CONTRATACIONES PÚBLICAS</a:t>
          </a:r>
          <a:endParaRPr lang="es-MX" sz="1600" b="1" kern="1200" dirty="0"/>
        </a:p>
      </dsp:txBody>
      <dsp:txXfrm>
        <a:off x="4438608" y="1020909"/>
        <a:ext cx="3451149" cy="813228"/>
      </dsp:txXfrm>
    </dsp:sp>
    <dsp:sp modelId="{83014D88-51CC-4AB9-8DED-422A8EA7F353}">
      <dsp:nvSpPr>
        <dsp:cNvPr id="0" name=""/>
        <dsp:cNvSpPr/>
      </dsp:nvSpPr>
      <dsp:spPr>
        <a:xfrm>
          <a:off x="4438608" y="2037445"/>
          <a:ext cx="3451149" cy="81322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SERVIDORES PÚBLICOS Y PARTICULARES SANCIONADOS</a:t>
          </a:r>
          <a:endParaRPr lang="es-MX" sz="1600" b="1" kern="1200" dirty="0"/>
        </a:p>
      </dsp:txBody>
      <dsp:txXfrm>
        <a:off x="4438608" y="2037445"/>
        <a:ext cx="3451149" cy="813228"/>
      </dsp:txXfrm>
    </dsp:sp>
    <dsp:sp modelId="{FDBD3749-2B12-4846-BF74-4DEBAE49DCE2}">
      <dsp:nvSpPr>
        <dsp:cNvPr id="0" name=""/>
        <dsp:cNvSpPr/>
      </dsp:nvSpPr>
      <dsp:spPr>
        <a:xfrm>
          <a:off x="4438608" y="3053981"/>
          <a:ext cx="3451149" cy="81322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INFORMACIÓN Y COMUNICACIÓN DEL SNA Y DEL SNF</a:t>
          </a:r>
          <a:endParaRPr lang="es-MX" sz="1600" b="1" kern="1200" dirty="0"/>
        </a:p>
      </dsp:txBody>
      <dsp:txXfrm>
        <a:off x="4438608" y="3053981"/>
        <a:ext cx="3451149" cy="813228"/>
      </dsp:txXfrm>
    </dsp:sp>
    <dsp:sp modelId="{D030DDB5-2F40-4EF7-9C65-FBD7C8C257C1}">
      <dsp:nvSpPr>
        <dsp:cNvPr id="0" name=""/>
        <dsp:cNvSpPr/>
      </dsp:nvSpPr>
      <dsp:spPr>
        <a:xfrm>
          <a:off x="4438608" y="4070517"/>
          <a:ext cx="3451149" cy="81322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DENUNCIAS PÚBLICAS DE FALTAS ADMINISTRATIVAS Y HECHOS DE CORRUPCIÓN</a:t>
          </a:r>
          <a:endParaRPr lang="es-MX" sz="1600" b="1" kern="1200" dirty="0"/>
        </a:p>
      </dsp:txBody>
      <dsp:txXfrm>
        <a:off x="4438608" y="4070517"/>
        <a:ext cx="3451149" cy="813228"/>
      </dsp:txXfrm>
    </dsp:sp>
    <dsp:sp modelId="{AB10D533-4880-4E17-8296-3718D0966E7F}">
      <dsp:nvSpPr>
        <dsp:cNvPr id="0" name=""/>
        <dsp:cNvSpPr/>
      </dsp:nvSpPr>
      <dsp:spPr>
        <a:xfrm>
          <a:off x="4438608" y="5087053"/>
          <a:ext cx="3451149" cy="81322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INFORMACIÓN PÚBLICA DE CONTRATACIONES</a:t>
          </a:r>
          <a:endParaRPr lang="es-MX" sz="1600" b="1" kern="1200" dirty="0"/>
        </a:p>
      </dsp:txBody>
      <dsp:txXfrm>
        <a:off x="4438608" y="5087053"/>
        <a:ext cx="3451149" cy="8132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FC382-587C-41AF-9CF8-8C9B854F86B9}">
      <dsp:nvSpPr>
        <dsp:cNvPr id="0" name=""/>
        <dsp:cNvSpPr/>
      </dsp:nvSpPr>
      <dsp:spPr>
        <a:xfrm>
          <a:off x="3991826" y="3143272"/>
          <a:ext cx="580976" cy="1176083"/>
        </a:xfrm>
        <a:custGeom>
          <a:avLst/>
          <a:gdLst/>
          <a:ahLst/>
          <a:cxnLst/>
          <a:rect l="0" t="0" r="0" b="0"/>
          <a:pathLst>
            <a:path>
              <a:moveTo>
                <a:pt x="0" y="0"/>
              </a:moveTo>
              <a:lnTo>
                <a:pt x="290488" y="0"/>
              </a:lnTo>
              <a:lnTo>
                <a:pt x="290488" y="1176083"/>
              </a:lnTo>
              <a:lnTo>
                <a:pt x="580976" y="117608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249520" y="3698519"/>
        <a:ext cx="65587" cy="65587"/>
      </dsp:txXfrm>
    </dsp:sp>
    <dsp:sp modelId="{8BE7463B-2E29-4556-B87D-2E22FD0028E6}">
      <dsp:nvSpPr>
        <dsp:cNvPr id="0" name=""/>
        <dsp:cNvSpPr/>
      </dsp:nvSpPr>
      <dsp:spPr>
        <a:xfrm>
          <a:off x="3991826" y="1999363"/>
          <a:ext cx="580976" cy="1143908"/>
        </a:xfrm>
        <a:custGeom>
          <a:avLst/>
          <a:gdLst/>
          <a:ahLst/>
          <a:cxnLst/>
          <a:rect l="0" t="0" r="0" b="0"/>
          <a:pathLst>
            <a:path>
              <a:moveTo>
                <a:pt x="0" y="1143908"/>
              </a:moveTo>
              <a:lnTo>
                <a:pt x="290488" y="1143908"/>
              </a:lnTo>
              <a:lnTo>
                <a:pt x="290488" y="0"/>
              </a:lnTo>
              <a:lnTo>
                <a:pt x="58097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250239" y="2539242"/>
        <a:ext cx="64149" cy="64149"/>
      </dsp:txXfrm>
    </dsp:sp>
    <dsp:sp modelId="{57318348-6B19-4E34-B431-A7DDBF446F83}">
      <dsp:nvSpPr>
        <dsp:cNvPr id="0" name=""/>
        <dsp:cNvSpPr/>
      </dsp:nvSpPr>
      <dsp:spPr>
        <a:xfrm>
          <a:off x="505966" y="3097552"/>
          <a:ext cx="580976" cy="91440"/>
        </a:xfrm>
        <a:custGeom>
          <a:avLst/>
          <a:gdLst/>
          <a:ahLst/>
          <a:cxnLst/>
          <a:rect l="0" t="0" r="0" b="0"/>
          <a:pathLst>
            <a:path>
              <a:moveTo>
                <a:pt x="0" y="45720"/>
              </a:moveTo>
              <a:lnTo>
                <a:pt x="580976"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81930" y="3128747"/>
        <a:ext cx="29048" cy="29048"/>
      </dsp:txXfrm>
    </dsp:sp>
    <dsp:sp modelId="{14FAAB77-D9B1-42D4-B4F5-40DC38AF7B4D}">
      <dsp:nvSpPr>
        <dsp:cNvPr id="0" name=""/>
        <dsp:cNvSpPr/>
      </dsp:nvSpPr>
      <dsp:spPr>
        <a:xfrm rot="16200000">
          <a:off x="-2073560" y="2894364"/>
          <a:ext cx="4661237" cy="49781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COMITÉ COORDINADOR </a:t>
          </a:r>
          <a:endParaRPr lang="es-MX" sz="1600" b="1" kern="1200" dirty="0"/>
        </a:p>
      </dsp:txBody>
      <dsp:txXfrm>
        <a:off x="-2073560" y="2894364"/>
        <a:ext cx="4661237" cy="497815"/>
      </dsp:txXfrm>
    </dsp:sp>
    <dsp:sp modelId="{7A5070B3-A6F6-4A56-83AB-2721E9B71397}">
      <dsp:nvSpPr>
        <dsp:cNvPr id="0" name=""/>
        <dsp:cNvSpPr/>
      </dsp:nvSpPr>
      <dsp:spPr>
        <a:xfrm>
          <a:off x="1086942" y="2700454"/>
          <a:ext cx="2904883" cy="88563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A PROPUESTA DEL CPC:</a:t>
          </a:r>
          <a:endParaRPr lang="es-MX" sz="1600" b="1" kern="1200" dirty="0"/>
        </a:p>
      </dsp:txBody>
      <dsp:txXfrm>
        <a:off x="1086942" y="2700454"/>
        <a:ext cx="2904883" cy="885635"/>
      </dsp:txXfrm>
    </dsp:sp>
    <dsp:sp modelId="{B0285BB3-B873-49D6-A506-D4CEEBDE65D3}">
      <dsp:nvSpPr>
        <dsp:cNvPr id="0" name=""/>
        <dsp:cNvSpPr/>
      </dsp:nvSpPr>
      <dsp:spPr>
        <a:xfrm>
          <a:off x="4572803" y="933984"/>
          <a:ext cx="3945848" cy="213075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EMITE EXHORTOS PÚBLICOS A LAS AUTORIDADES COMPETENTES CUANDO ALGÚN HECHO DE CORRUPCIÓN REQUIERA ACLARACIÓN PÚBLICA.</a:t>
          </a:r>
          <a:endParaRPr lang="es-MX" sz="1600" b="1" kern="1200" dirty="0"/>
        </a:p>
      </dsp:txBody>
      <dsp:txXfrm>
        <a:off x="4572803" y="933984"/>
        <a:ext cx="3945848" cy="2130758"/>
      </dsp:txXfrm>
    </dsp:sp>
    <dsp:sp modelId="{D5CA1EC6-AF12-460E-B95D-9CC479E59D5C}">
      <dsp:nvSpPr>
        <dsp:cNvPr id="0" name=""/>
        <dsp:cNvSpPr/>
      </dsp:nvSpPr>
      <dsp:spPr>
        <a:xfrm>
          <a:off x="4572803" y="3286151"/>
          <a:ext cx="3987998" cy="206640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ESTABLECE LOS FORMATOS PÚBLICOS DE LAS DECLARACIONES PATRIMONIAL, DE INTERESES Y FISCAL DE LOS SERVIDORES PÚBLICOS.</a:t>
          </a:r>
          <a:endParaRPr lang="es-MX" sz="1600" b="1" kern="1200" dirty="0"/>
        </a:p>
      </dsp:txBody>
      <dsp:txXfrm>
        <a:off x="4572803" y="3286151"/>
        <a:ext cx="3987998" cy="20664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E8507-ADB1-4C1B-AF94-D529DE621F55}">
      <dsp:nvSpPr>
        <dsp:cNvPr id="0" name=""/>
        <dsp:cNvSpPr/>
      </dsp:nvSpPr>
      <dsp:spPr>
        <a:xfrm>
          <a:off x="4011471" y="3143272"/>
          <a:ext cx="597029" cy="325283"/>
        </a:xfrm>
        <a:custGeom>
          <a:avLst/>
          <a:gdLst/>
          <a:ahLst/>
          <a:cxnLst/>
          <a:rect l="0" t="0" r="0" b="0"/>
          <a:pathLst>
            <a:path>
              <a:moveTo>
                <a:pt x="0" y="0"/>
              </a:moveTo>
              <a:lnTo>
                <a:pt x="298514" y="0"/>
              </a:lnTo>
              <a:lnTo>
                <a:pt x="298514" y="325283"/>
              </a:lnTo>
              <a:lnTo>
                <a:pt x="597029" y="32528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292989" y="3288916"/>
        <a:ext cx="33994" cy="33994"/>
      </dsp:txXfrm>
    </dsp:sp>
    <dsp:sp modelId="{8BE7463B-2E29-4556-B87D-2E22FD0028E6}">
      <dsp:nvSpPr>
        <dsp:cNvPr id="0" name=""/>
        <dsp:cNvSpPr/>
      </dsp:nvSpPr>
      <dsp:spPr>
        <a:xfrm>
          <a:off x="4011471" y="1617134"/>
          <a:ext cx="525046" cy="1526137"/>
        </a:xfrm>
        <a:custGeom>
          <a:avLst/>
          <a:gdLst/>
          <a:ahLst/>
          <a:cxnLst/>
          <a:rect l="0" t="0" r="0" b="0"/>
          <a:pathLst>
            <a:path>
              <a:moveTo>
                <a:pt x="0" y="1526137"/>
              </a:moveTo>
              <a:lnTo>
                <a:pt x="262523" y="1526137"/>
              </a:lnTo>
              <a:lnTo>
                <a:pt x="262523" y="0"/>
              </a:lnTo>
              <a:lnTo>
                <a:pt x="525046" y="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4233647" y="2339855"/>
        <a:ext cx="80696" cy="80696"/>
      </dsp:txXfrm>
    </dsp:sp>
    <dsp:sp modelId="{57318348-6B19-4E34-B431-A7DDBF446F83}">
      <dsp:nvSpPr>
        <dsp:cNvPr id="0" name=""/>
        <dsp:cNvSpPr/>
      </dsp:nvSpPr>
      <dsp:spPr>
        <a:xfrm>
          <a:off x="507265" y="3097552"/>
          <a:ext cx="584034" cy="91440"/>
        </a:xfrm>
        <a:custGeom>
          <a:avLst/>
          <a:gdLst/>
          <a:ahLst/>
          <a:cxnLst/>
          <a:rect l="0" t="0" r="0" b="0"/>
          <a:pathLst>
            <a:path>
              <a:moveTo>
                <a:pt x="0" y="45720"/>
              </a:moveTo>
              <a:lnTo>
                <a:pt x="584034" y="457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84681" y="3128671"/>
        <a:ext cx="29201" cy="29201"/>
      </dsp:txXfrm>
    </dsp:sp>
    <dsp:sp modelId="{14FAAB77-D9B1-42D4-B4F5-40DC38AF7B4D}">
      <dsp:nvSpPr>
        <dsp:cNvPr id="0" name=""/>
        <dsp:cNvSpPr/>
      </dsp:nvSpPr>
      <dsp:spPr>
        <a:xfrm rot="16200000">
          <a:off x="-2085838" y="2893054"/>
          <a:ext cx="4685770" cy="500435"/>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COMITÉ COORDINADOR </a:t>
          </a:r>
          <a:endParaRPr lang="es-MX" sz="1600" b="1" kern="1200" dirty="0"/>
        </a:p>
      </dsp:txBody>
      <dsp:txXfrm>
        <a:off x="-2085838" y="2893054"/>
        <a:ext cx="4685770" cy="500435"/>
      </dsp:txXfrm>
    </dsp:sp>
    <dsp:sp modelId="{7A5070B3-A6F6-4A56-83AB-2721E9B71397}">
      <dsp:nvSpPr>
        <dsp:cNvPr id="0" name=""/>
        <dsp:cNvSpPr/>
      </dsp:nvSpPr>
      <dsp:spPr>
        <a:xfrm>
          <a:off x="1091299" y="2698123"/>
          <a:ext cx="2920172" cy="890296"/>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OTRAS FUNCIONES:</a:t>
          </a:r>
          <a:endParaRPr lang="es-MX" sz="1600" b="1" kern="1200" dirty="0"/>
        </a:p>
      </dsp:txBody>
      <dsp:txXfrm>
        <a:off x="1091299" y="2698123"/>
        <a:ext cx="2920172" cy="890296"/>
      </dsp:txXfrm>
    </dsp:sp>
    <dsp:sp modelId="{B0285BB3-B873-49D6-A506-D4CEEBDE65D3}">
      <dsp:nvSpPr>
        <dsp:cNvPr id="0" name=""/>
        <dsp:cNvSpPr/>
      </dsp:nvSpPr>
      <dsp:spPr>
        <a:xfrm>
          <a:off x="4536518" y="959931"/>
          <a:ext cx="3966616" cy="1314406"/>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EMITE RECOMENDACIONES  PÚBLICAS A LAS AUTORIDADES DE LOS 3 ÓRDENES DE GOBIERNO Y LES DA SEGUIMIENTO</a:t>
          </a:r>
        </a:p>
      </dsp:txBody>
      <dsp:txXfrm>
        <a:off x="4536518" y="959931"/>
        <a:ext cx="3966616" cy="1314406"/>
      </dsp:txXfrm>
    </dsp:sp>
    <dsp:sp modelId="{CC19F7B9-E97D-4C75-8BB0-9053F3DD733D}">
      <dsp:nvSpPr>
        <dsp:cNvPr id="0" name=""/>
        <dsp:cNvSpPr/>
      </dsp:nvSpPr>
      <dsp:spPr>
        <a:xfrm>
          <a:off x="4608501" y="2823312"/>
          <a:ext cx="3928274" cy="1290484"/>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CELEBRA LOS CONVENIOS NECESARIOS PARA EL CUMPLIMIENTO DE LOS FINES DEL SNA</a:t>
          </a:r>
          <a:endParaRPr lang="es-MX" sz="1600" b="1" kern="1200" dirty="0"/>
        </a:p>
      </dsp:txBody>
      <dsp:txXfrm>
        <a:off x="4608501" y="2823312"/>
        <a:ext cx="3928274" cy="129048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AD690-8E1F-40F9-9708-2DA143130CE6}">
      <dsp:nvSpPr>
        <dsp:cNvPr id="0" name=""/>
        <dsp:cNvSpPr/>
      </dsp:nvSpPr>
      <dsp:spPr>
        <a:xfrm>
          <a:off x="4148208" y="4014528"/>
          <a:ext cx="565146" cy="1398237"/>
        </a:xfrm>
        <a:custGeom>
          <a:avLst/>
          <a:gdLst/>
          <a:ahLst/>
          <a:cxnLst/>
          <a:rect l="0" t="0" r="0" b="0"/>
          <a:pathLst>
            <a:path>
              <a:moveTo>
                <a:pt x="0" y="0"/>
              </a:moveTo>
              <a:lnTo>
                <a:pt x="282573" y="0"/>
              </a:lnTo>
              <a:lnTo>
                <a:pt x="282573" y="1398237"/>
              </a:lnTo>
              <a:lnTo>
                <a:pt x="565146" y="139823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393078" y="4675944"/>
        <a:ext cx="75406" cy="75406"/>
      </dsp:txXfrm>
    </dsp:sp>
    <dsp:sp modelId="{76D8BE37-98B3-47AB-B32D-3099B7EDDB4B}">
      <dsp:nvSpPr>
        <dsp:cNvPr id="0" name=""/>
        <dsp:cNvSpPr/>
      </dsp:nvSpPr>
      <dsp:spPr>
        <a:xfrm>
          <a:off x="4148208" y="3968808"/>
          <a:ext cx="565146" cy="91440"/>
        </a:xfrm>
        <a:custGeom>
          <a:avLst/>
          <a:gdLst/>
          <a:ahLst/>
          <a:cxnLst/>
          <a:rect l="0" t="0" r="0" b="0"/>
          <a:pathLst>
            <a:path>
              <a:moveTo>
                <a:pt x="0" y="45720"/>
              </a:moveTo>
              <a:lnTo>
                <a:pt x="282573" y="45720"/>
              </a:lnTo>
              <a:lnTo>
                <a:pt x="282573" y="123672"/>
              </a:lnTo>
              <a:lnTo>
                <a:pt x="565146" y="12367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416519" y="4000266"/>
        <a:ext cx="28524" cy="28524"/>
      </dsp:txXfrm>
    </dsp:sp>
    <dsp:sp modelId="{CBD90FAA-29F7-4813-BA3B-6C65E407A82F}">
      <dsp:nvSpPr>
        <dsp:cNvPr id="0" name=""/>
        <dsp:cNvSpPr/>
      </dsp:nvSpPr>
      <dsp:spPr>
        <a:xfrm>
          <a:off x="4148208" y="3108513"/>
          <a:ext cx="604329" cy="906015"/>
        </a:xfrm>
        <a:custGeom>
          <a:avLst/>
          <a:gdLst/>
          <a:ahLst/>
          <a:cxnLst/>
          <a:rect l="0" t="0" r="0" b="0"/>
          <a:pathLst>
            <a:path>
              <a:moveTo>
                <a:pt x="0" y="906015"/>
              </a:moveTo>
              <a:lnTo>
                <a:pt x="302164" y="906015"/>
              </a:lnTo>
              <a:lnTo>
                <a:pt x="302164" y="0"/>
              </a:lnTo>
              <a:lnTo>
                <a:pt x="604329"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423146" y="3534294"/>
        <a:ext cx="54453" cy="54453"/>
      </dsp:txXfrm>
    </dsp:sp>
    <dsp:sp modelId="{B27E33A7-0134-47DE-B90A-1CE7147797BE}">
      <dsp:nvSpPr>
        <dsp:cNvPr id="0" name=""/>
        <dsp:cNvSpPr/>
      </dsp:nvSpPr>
      <dsp:spPr>
        <a:xfrm>
          <a:off x="4148208" y="2215787"/>
          <a:ext cx="577918" cy="1798741"/>
        </a:xfrm>
        <a:custGeom>
          <a:avLst/>
          <a:gdLst/>
          <a:ahLst/>
          <a:cxnLst/>
          <a:rect l="0" t="0" r="0" b="0"/>
          <a:pathLst>
            <a:path>
              <a:moveTo>
                <a:pt x="0" y="1798741"/>
              </a:moveTo>
              <a:lnTo>
                <a:pt x="288959" y="1798741"/>
              </a:lnTo>
              <a:lnTo>
                <a:pt x="288959" y="0"/>
              </a:lnTo>
              <a:lnTo>
                <a:pt x="577918"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4389935" y="3067925"/>
        <a:ext cx="94465" cy="94465"/>
      </dsp:txXfrm>
    </dsp:sp>
    <dsp:sp modelId="{F6363031-2E56-4AA2-944F-496419197AB6}">
      <dsp:nvSpPr>
        <dsp:cNvPr id="0" name=""/>
        <dsp:cNvSpPr/>
      </dsp:nvSpPr>
      <dsp:spPr>
        <a:xfrm>
          <a:off x="699952" y="2632847"/>
          <a:ext cx="558660" cy="1381681"/>
        </a:xfrm>
        <a:custGeom>
          <a:avLst/>
          <a:gdLst/>
          <a:ahLst/>
          <a:cxnLst/>
          <a:rect l="0" t="0" r="0" b="0"/>
          <a:pathLst>
            <a:path>
              <a:moveTo>
                <a:pt x="0" y="0"/>
              </a:moveTo>
              <a:lnTo>
                <a:pt x="279330" y="0"/>
              </a:lnTo>
              <a:lnTo>
                <a:pt x="279330" y="1381681"/>
              </a:lnTo>
              <a:lnTo>
                <a:pt x="558660" y="138168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942024" y="3286429"/>
        <a:ext cx="74517" cy="74517"/>
      </dsp:txXfrm>
    </dsp:sp>
    <dsp:sp modelId="{57318348-6B19-4E34-B431-A7DDBF446F83}">
      <dsp:nvSpPr>
        <dsp:cNvPr id="0" name=""/>
        <dsp:cNvSpPr/>
      </dsp:nvSpPr>
      <dsp:spPr>
        <a:xfrm>
          <a:off x="3112693" y="748201"/>
          <a:ext cx="577918" cy="91440"/>
        </a:xfrm>
        <a:custGeom>
          <a:avLst/>
          <a:gdLst/>
          <a:ahLst/>
          <a:cxnLst/>
          <a:rect l="0" t="0" r="0" b="0"/>
          <a:pathLst>
            <a:path>
              <a:moveTo>
                <a:pt x="0" y="45720"/>
              </a:moveTo>
              <a:lnTo>
                <a:pt x="577918" y="4572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387204" y="779473"/>
        <a:ext cx="28895" cy="28895"/>
      </dsp:txXfrm>
    </dsp:sp>
    <dsp:sp modelId="{726D9976-BB9B-4584-81AE-4F3ACD57358C}">
      <dsp:nvSpPr>
        <dsp:cNvPr id="0" name=""/>
        <dsp:cNvSpPr/>
      </dsp:nvSpPr>
      <dsp:spPr>
        <a:xfrm>
          <a:off x="699952" y="793921"/>
          <a:ext cx="558660" cy="1838925"/>
        </a:xfrm>
        <a:custGeom>
          <a:avLst/>
          <a:gdLst/>
          <a:ahLst/>
          <a:cxnLst/>
          <a:rect l="0" t="0" r="0" b="0"/>
          <a:pathLst>
            <a:path>
              <a:moveTo>
                <a:pt x="0" y="1838925"/>
              </a:moveTo>
              <a:lnTo>
                <a:pt x="279330" y="1838925"/>
              </a:lnTo>
              <a:lnTo>
                <a:pt x="279330" y="0"/>
              </a:lnTo>
              <a:lnTo>
                <a:pt x="55866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931235" y="1665336"/>
        <a:ext cx="96095" cy="96095"/>
      </dsp:txXfrm>
    </dsp:sp>
    <dsp:sp modelId="{14FAAB77-D9B1-42D4-B4F5-40DC38AF7B4D}">
      <dsp:nvSpPr>
        <dsp:cNvPr id="0" name=""/>
        <dsp:cNvSpPr/>
      </dsp:nvSpPr>
      <dsp:spPr>
        <a:xfrm rot="16200000">
          <a:off x="-1954090" y="2297156"/>
          <a:ext cx="4636705" cy="67138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COMITÉ DE PARTICIPACIÓN CIUDADANA</a:t>
          </a:r>
          <a:endParaRPr lang="es-MX" sz="2000" b="1" kern="1200" dirty="0"/>
        </a:p>
      </dsp:txBody>
      <dsp:txXfrm>
        <a:off x="-1954090" y="2297156"/>
        <a:ext cx="4636705" cy="671381"/>
      </dsp:txXfrm>
    </dsp:sp>
    <dsp:sp modelId="{C9F27618-DE70-420B-8283-ADA61AA67F91}">
      <dsp:nvSpPr>
        <dsp:cNvPr id="0" name=""/>
        <dsp:cNvSpPr/>
      </dsp:nvSpPr>
      <dsp:spPr>
        <a:xfrm>
          <a:off x="1258613" y="475017"/>
          <a:ext cx="1854079" cy="63780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OBJETIVO:</a:t>
          </a:r>
          <a:endParaRPr lang="es-MX" sz="2000" b="1" kern="1200" dirty="0"/>
        </a:p>
      </dsp:txBody>
      <dsp:txXfrm>
        <a:off x="1258613" y="475017"/>
        <a:ext cx="1854079" cy="637807"/>
      </dsp:txXfrm>
    </dsp:sp>
    <dsp:sp modelId="{7A5070B3-A6F6-4A56-83AB-2721E9B71397}">
      <dsp:nvSpPr>
        <dsp:cNvPr id="0" name=""/>
        <dsp:cNvSpPr/>
      </dsp:nvSpPr>
      <dsp:spPr>
        <a:xfrm>
          <a:off x="3690611" y="32786"/>
          <a:ext cx="5085050" cy="152227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COADYUVA AL CUMPLIMIENTO DE LOS OBJETIVOS DEL CC Y VINCULA A LAS ORGANIZACIONES SOCIALES Y ACADÉMICAS CON EL SNA.</a:t>
          </a:r>
          <a:endParaRPr lang="es-MX" sz="1800" b="1" kern="1200" dirty="0"/>
        </a:p>
      </dsp:txBody>
      <dsp:txXfrm>
        <a:off x="3690611" y="32786"/>
        <a:ext cx="5085050" cy="1522270"/>
      </dsp:txXfrm>
    </dsp:sp>
    <dsp:sp modelId="{52E1E7F4-4EB3-465F-888E-341693B46C55}">
      <dsp:nvSpPr>
        <dsp:cNvPr id="0" name=""/>
        <dsp:cNvSpPr/>
      </dsp:nvSpPr>
      <dsp:spPr>
        <a:xfrm>
          <a:off x="1258613" y="3659857"/>
          <a:ext cx="2889594" cy="70934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INTEGRADO POR </a:t>
          </a:r>
        </a:p>
        <a:p>
          <a:pPr lvl="0" algn="ctr" defTabSz="889000">
            <a:lnSpc>
              <a:spcPct val="90000"/>
            </a:lnSpc>
            <a:spcBef>
              <a:spcPct val="0"/>
            </a:spcBef>
            <a:spcAft>
              <a:spcPct val="35000"/>
            </a:spcAft>
          </a:pPr>
          <a:r>
            <a:rPr lang="es-MX" sz="2000" b="1" kern="1200" dirty="0" smtClean="0"/>
            <a:t>5 CIUDADANOS </a:t>
          </a:r>
          <a:endParaRPr lang="es-MX" sz="2000" b="1" kern="1200" dirty="0"/>
        </a:p>
      </dsp:txBody>
      <dsp:txXfrm>
        <a:off x="1258613" y="3659857"/>
        <a:ext cx="2889594" cy="709342"/>
      </dsp:txXfrm>
    </dsp:sp>
    <dsp:sp modelId="{431DDE43-D232-406C-A87C-1DB937920A79}">
      <dsp:nvSpPr>
        <dsp:cNvPr id="0" name=""/>
        <dsp:cNvSpPr/>
      </dsp:nvSpPr>
      <dsp:spPr>
        <a:xfrm>
          <a:off x="4726127" y="1775300"/>
          <a:ext cx="4011017" cy="880973"/>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MX" sz="1700" b="1" kern="1200" dirty="0" smtClean="0"/>
            <a:t>DESTACADOS POR SU CONTRIBUCIÓN A LA TRANSPARENCIA</a:t>
          </a:r>
          <a:endParaRPr lang="es-MX" sz="1700" b="1" kern="1200" dirty="0"/>
        </a:p>
      </dsp:txBody>
      <dsp:txXfrm>
        <a:off x="4726127" y="1775300"/>
        <a:ext cx="4011017" cy="880973"/>
      </dsp:txXfrm>
    </dsp:sp>
    <dsp:sp modelId="{A5921237-1768-4C61-8B4B-9BEA308E9FFE}">
      <dsp:nvSpPr>
        <dsp:cNvPr id="0" name=""/>
        <dsp:cNvSpPr/>
      </dsp:nvSpPr>
      <dsp:spPr>
        <a:xfrm>
          <a:off x="4752538" y="2782094"/>
          <a:ext cx="4011017" cy="652836"/>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MX" sz="1700" b="1" kern="1200" dirty="0" smtClean="0"/>
            <a:t>SIN VINCULACIÓN PARTIDARIA LOS ÚLTIMOS 4 AÑOS</a:t>
          </a:r>
          <a:endParaRPr lang="es-MX" sz="1700" b="1" kern="1200" dirty="0"/>
        </a:p>
      </dsp:txBody>
      <dsp:txXfrm>
        <a:off x="4752538" y="2782094"/>
        <a:ext cx="4011017" cy="652836"/>
      </dsp:txXfrm>
    </dsp:sp>
    <dsp:sp modelId="{1F99EEFD-7050-4682-8973-A438ED3BB348}">
      <dsp:nvSpPr>
        <dsp:cNvPr id="0" name=""/>
        <dsp:cNvSpPr/>
      </dsp:nvSpPr>
      <dsp:spPr>
        <a:xfrm>
          <a:off x="4713355" y="3533574"/>
          <a:ext cx="4011017" cy="1117815"/>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MX" sz="1700" b="1" kern="1200" dirty="0" smtClean="0"/>
            <a:t>CON CONOCIMIENTOS Y EXPERIENCIA EN MATERIAS DIRECTAMENTE RELACIONADAS CON EL SNA</a:t>
          </a:r>
          <a:endParaRPr lang="es-MX" sz="1700" b="1" kern="1200" dirty="0"/>
        </a:p>
      </dsp:txBody>
      <dsp:txXfrm>
        <a:off x="4713355" y="3533574"/>
        <a:ext cx="4011017" cy="1117815"/>
      </dsp:txXfrm>
    </dsp:sp>
    <dsp:sp modelId="{1C7EB8E1-CD92-4ACB-9283-5BCD316F0CE8}">
      <dsp:nvSpPr>
        <dsp:cNvPr id="0" name=""/>
        <dsp:cNvSpPr/>
      </dsp:nvSpPr>
      <dsp:spPr>
        <a:xfrm>
          <a:off x="4713355" y="4829716"/>
          <a:ext cx="4011017" cy="116610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MX" sz="1700" b="1" kern="1200" dirty="0" smtClean="0"/>
            <a:t>QUE PRESENTEN SUS DECLARACIONES DE INTERESES, PATRIMONIAL Y FISCAL, PREVIAMENTE  A SU NOMBRAMIENTO</a:t>
          </a:r>
          <a:endParaRPr lang="es-MX" sz="1700" b="1" kern="1200" dirty="0"/>
        </a:p>
      </dsp:txBody>
      <dsp:txXfrm>
        <a:off x="4713355" y="4829716"/>
        <a:ext cx="4011017" cy="116610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D39C5-056F-4CC4-B956-220DC023E86F}">
      <dsp:nvSpPr>
        <dsp:cNvPr id="0" name=""/>
        <dsp:cNvSpPr/>
      </dsp:nvSpPr>
      <dsp:spPr>
        <a:xfrm>
          <a:off x="3768362" y="3143272"/>
          <a:ext cx="548870" cy="2614663"/>
        </a:xfrm>
        <a:custGeom>
          <a:avLst/>
          <a:gdLst/>
          <a:ahLst/>
          <a:cxnLst/>
          <a:rect l="0" t="0" r="0" b="0"/>
          <a:pathLst>
            <a:path>
              <a:moveTo>
                <a:pt x="0" y="0"/>
              </a:moveTo>
              <a:lnTo>
                <a:pt x="274435" y="0"/>
              </a:lnTo>
              <a:lnTo>
                <a:pt x="274435" y="2614663"/>
              </a:lnTo>
              <a:lnTo>
                <a:pt x="548870" y="261466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MX" sz="1000" kern="1200"/>
        </a:p>
      </dsp:txBody>
      <dsp:txXfrm>
        <a:off x="3976006" y="4383812"/>
        <a:ext cx="133582" cy="133582"/>
      </dsp:txXfrm>
    </dsp:sp>
    <dsp:sp modelId="{12C36C2D-BE34-4F0F-9E7D-DE8A3ADA0725}">
      <dsp:nvSpPr>
        <dsp:cNvPr id="0" name=""/>
        <dsp:cNvSpPr/>
      </dsp:nvSpPr>
      <dsp:spPr>
        <a:xfrm>
          <a:off x="3768362" y="3143272"/>
          <a:ext cx="548870" cy="1568797"/>
        </a:xfrm>
        <a:custGeom>
          <a:avLst/>
          <a:gdLst/>
          <a:ahLst/>
          <a:cxnLst/>
          <a:rect l="0" t="0" r="0" b="0"/>
          <a:pathLst>
            <a:path>
              <a:moveTo>
                <a:pt x="0" y="0"/>
              </a:moveTo>
              <a:lnTo>
                <a:pt x="274435" y="0"/>
              </a:lnTo>
              <a:lnTo>
                <a:pt x="274435" y="1568797"/>
              </a:lnTo>
              <a:lnTo>
                <a:pt x="548870" y="156879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4001246" y="3886119"/>
        <a:ext cx="83102" cy="83102"/>
      </dsp:txXfrm>
    </dsp:sp>
    <dsp:sp modelId="{9DDA2105-D7AC-4AB7-AC70-9F5C9AC086DC}">
      <dsp:nvSpPr>
        <dsp:cNvPr id="0" name=""/>
        <dsp:cNvSpPr/>
      </dsp:nvSpPr>
      <dsp:spPr>
        <a:xfrm>
          <a:off x="3768362" y="3143272"/>
          <a:ext cx="548870" cy="522932"/>
        </a:xfrm>
        <a:custGeom>
          <a:avLst/>
          <a:gdLst/>
          <a:ahLst/>
          <a:cxnLst/>
          <a:rect l="0" t="0" r="0" b="0"/>
          <a:pathLst>
            <a:path>
              <a:moveTo>
                <a:pt x="0" y="0"/>
              </a:moveTo>
              <a:lnTo>
                <a:pt x="274435" y="0"/>
              </a:lnTo>
              <a:lnTo>
                <a:pt x="274435" y="522932"/>
              </a:lnTo>
              <a:lnTo>
                <a:pt x="548870" y="52293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023844" y="3385785"/>
        <a:ext cx="37905" cy="37905"/>
      </dsp:txXfrm>
    </dsp:sp>
    <dsp:sp modelId="{E0B2186A-B953-4A77-ABE8-0D027A11A0D4}">
      <dsp:nvSpPr>
        <dsp:cNvPr id="0" name=""/>
        <dsp:cNvSpPr/>
      </dsp:nvSpPr>
      <dsp:spPr>
        <a:xfrm>
          <a:off x="3768362" y="2620339"/>
          <a:ext cx="548870" cy="522932"/>
        </a:xfrm>
        <a:custGeom>
          <a:avLst/>
          <a:gdLst/>
          <a:ahLst/>
          <a:cxnLst/>
          <a:rect l="0" t="0" r="0" b="0"/>
          <a:pathLst>
            <a:path>
              <a:moveTo>
                <a:pt x="0" y="522932"/>
              </a:moveTo>
              <a:lnTo>
                <a:pt x="274435" y="522932"/>
              </a:lnTo>
              <a:lnTo>
                <a:pt x="274435" y="0"/>
              </a:lnTo>
              <a:lnTo>
                <a:pt x="548870"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023844" y="2862853"/>
        <a:ext cx="37905" cy="37905"/>
      </dsp:txXfrm>
    </dsp:sp>
    <dsp:sp modelId="{CCB87245-1283-4B42-8224-310DC71BEC6E}">
      <dsp:nvSpPr>
        <dsp:cNvPr id="0" name=""/>
        <dsp:cNvSpPr/>
      </dsp:nvSpPr>
      <dsp:spPr>
        <a:xfrm>
          <a:off x="3768362" y="1574474"/>
          <a:ext cx="548870" cy="1568797"/>
        </a:xfrm>
        <a:custGeom>
          <a:avLst/>
          <a:gdLst/>
          <a:ahLst/>
          <a:cxnLst/>
          <a:rect l="0" t="0" r="0" b="0"/>
          <a:pathLst>
            <a:path>
              <a:moveTo>
                <a:pt x="0" y="1568797"/>
              </a:moveTo>
              <a:lnTo>
                <a:pt x="274435" y="1568797"/>
              </a:lnTo>
              <a:lnTo>
                <a:pt x="274435" y="0"/>
              </a:lnTo>
              <a:lnTo>
                <a:pt x="548870"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4001246" y="2317321"/>
        <a:ext cx="83102" cy="83102"/>
      </dsp:txXfrm>
    </dsp:sp>
    <dsp:sp modelId="{B27E33A7-0134-47DE-B90A-1CE7147797BE}">
      <dsp:nvSpPr>
        <dsp:cNvPr id="0" name=""/>
        <dsp:cNvSpPr/>
      </dsp:nvSpPr>
      <dsp:spPr>
        <a:xfrm>
          <a:off x="3768362" y="528608"/>
          <a:ext cx="548870" cy="2614663"/>
        </a:xfrm>
        <a:custGeom>
          <a:avLst/>
          <a:gdLst/>
          <a:ahLst/>
          <a:cxnLst/>
          <a:rect l="0" t="0" r="0" b="0"/>
          <a:pathLst>
            <a:path>
              <a:moveTo>
                <a:pt x="0" y="2614663"/>
              </a:moveTo>
              <a:lnTo>
                <a:pt x="274435" y="2614663"/>
              </a:lnTo>
              <a:lnTo>
                <a:pt x="274435" y="0"/>
              </a:lnTo>
              <a:lnTo>
                <a:pt x="548870"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MX" sz="1000" kern="1200"/>
        </a:p>
      </dsp:txBody>
      <dsp:txXfrm>
        <a:off x="3976006" y="1769149"/>
        <a:ext cx="133582" cy="133582"/>
      </dsp:txXfrm>
    </dsp:sp>
    <dsp:sp modelId="{F6363031-2E56-4AA2-944F-496419197AB6}">
      <dsp:nvSpPr>
        <dsp:cNvPr id="0" name=""/>
        <dsp:cNvSpPr/>
      </dsp:nvSpPr>
      <dsp:spPr>
        <a:xfrm>
          <a:off x="475141" y="3097551"/>
          <a:ext cx="548870" cy="91440"/>
        </a:xfrm>
        <a:custGeom>
          <a:avLst/>
          <a:gdLst/>
          <a:ahLst/>
          <a:cxnLst/>
          <a:rect l="0" t="0" r="0" b="0"/>
          <a:pathLst>
            <a:path>
              <a:moveTo>
                <a:pt x="0" y="45720"/>
              </a:moveTo>
              <a:lnTo>
                <a:pt x="548870"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735855" y="3129550"/>
        <a:ext cx="27443" cy="27443"/>
      </dsp:txXfrm>
    </dsp:sp>
    <dsp:sp modelId="{14FAAB77-D9B1-42D4-B4F5-40DC38AF7B4D}">
      <dsp:nvSpPr>
        <dsp:cNvPr id="0" name=""/>
        <dsp:cNvSpPr/>
      </dsp:nvSpPr>
      <dsp:spPr>
        <a:xfrm rot="16200000">
          <a:off x="-1961832" y="2908119"/>
          <a:ext cx="4403643" cy="470304"/>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smtClean="0"/>
            <a:t>COMITÉ DE PARTICIPACIÓN CIUDADANA</a:t>
          </a:r>
          <a:endParaRPr lang="es-MX" sz="1800" b="1" kern="1200" dirty="0"/>
        </a:p>
      </dsp:txBody>
      <dsp:txXfrm>
        <a:off x="-1961832" y="2908119"/>
        <a:ext cx="4403643" cy="470304"/>
      </dsp:txXfrm>
    </dsp:sp>
    <dsp:sp modelId="{52E1E7F4-4EB3-465F-888E-341693B46C55}">
      <dsp:nvSpPr>
        <dsp:cNvPr id="0" name=""/>
        <dsp:cNvSpPr/>
      </dsp:nvSpPr>
      <dsp:spPr>
        <a:xfrm>
          <a:off x="1024011" y="2724925"/>
          <a:ext cx="2744350" cy="83669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CARACTERÍSTICAS DEL CARGO</a:t>
          </a:r>
          <a:endParaRPr lang="es-MX" sz="1800" b="1" kern="1200" dirty="0"/>
        </a:p>
      </dsp:txBody>
      <dsp:txXfrm>
        <a:off x="1024011" y="2724925"/>
        <a:ext cx="2744350" cy="836692"/>
      </dsp:txXfrm>
    </dsp:sp>
    <dsp:sp modelId="{431DDE43-D232-406C-A87C-1DB937920A79}">
      <dsp:nvSpPr>
        <dsp:cNvPr id="0" name=""/>
        <dsp:cNvSpPr/>
      </dsp:nvSpPr>
      <dsp:spPr>
        <a:xfrm>
          <a:off x="4317232" y="110262"/>
          <a:ext cx="4246882" cy="83669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NO SON SERVIDORES PÚBLICOS</a:t>
          </a:r>
          <a:endParaRPr lang="es-MX" sz="1800" b="1" kern="1200" dirty="0"/>
        </a:p>
      </dsp:txBody>
      <dsp:txXfrm>
        <a:off x="4317232" y="110262"/>
        <a:ext cx="4246882" cy="836692"/>
      </dsp:txXfrm>
    </dsp:sp>
    <dsp:sp modelId="{ABF235BA-97D7-48D9-826D-B234850E8C7A}">
      <dsp:nvSpPr>
        <dsp:cNvPr id="0" name=""/>
        <dsp:cNvSpPr/>
      </dsp:nvSpPr>
      <dsp:spPr>
        <a:xfrm>
          <a:off x="4317232" y="1156128"/>
          <a:ext cx="4040369" cy="83669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NO PUEDEN OCUPAR NINGÚN CARGO PUBLICO</a:t>
          </a:r>
          <a:endParaRPr lang="es-MX" sz="1800" b="1" kern="1200" dirty="0"/>
        </a:p>
      </dsp:txBody>
      <dsp:txXfrm>
        <a:off x="4317232" y="1156128"/>
        <a:ext cx="4040369" cy="836692"/>
      </dsp:txXfrm>
    </dsp:sp>
    <dsp:sp modelId="{E098533A-5527-4EAF-9C37-402F5C813901}">
      <dsp:nvSpPr>
        <dsp:cNvPr id="0" name=""/>
        <dsp:cNvSpPr/>
      </dsp:nvSpPr>
      <dsp:spPr>
        <a:xfrm>
          <a:off x="4317232" y="2201993"/>
          <a:ext cx="4040369" cy="83669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SOLO PUEDEN DESEMPEÑARSE EN PUESTOS PRIVADOS QUE NO IMPLIQUEN UN CONFLICTO DE INTERESES</a:t>
          </a:r>
          <a:endParaRPr lang="es-MX" sz="1600" b="1" kern="1200" dirty="0"/>
        </a:p>
      </dsp:txBody>
      <dsp:txXfrm>
        <a:off x="4317232" y="2201993"/>
        <a:ext cx="4040369" cy="836692"/>
      </dsp:txXfrm>
    </dsp:sp>
    <dsp:sp modelId="{D9E7AB61-46AF-40E7-B14F-A05AC1343FD0}">
      <dsp:nvSpPr>
        <dsp:cNvPr id="0" name=""/>
        <dsp:cNvSpPr/>
      </dsp:nvSpPr>
      <dsp:spPr>
        <a:xfrm>
          <a:off x="4317232" y="3247858"/>
          <a:ext cx="4040369" cy="83669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SUJETOS A LA LGRA</a:t>
          </a:r>
          <a:endParaRPr lang="es-MX" sz="1800" b="1" kern="1200" dirty="0"/>
        </a:p>
      </dsp:txBody>
      <dsp:txXfrm>
        <a:off x="4317232" y="3247858"/>
        <a:ext cx="4040369" cy="836692"/>
      </dsp:txXfrm>
    </dsp:sp>
    <dsp:sp modelId="{55CB7648-57E0-483D-81E7-C994F90D55CE}">
      <dsp:nvSpPr>
        <dsp:cNvPr id="0" name=""/>
        <dsp:cNvSpPr/>
      </dsp:nvSpPr>
      <dsp:spPr>
        <a:xfrm>
          <a:off x="4317232" y="4293723"/>
          <a:ext cx="4040369" cy="83669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PUEDEN SER REMOVIDOS POR ACTOS PARTICULARES VINCULADOS CON FALTAS ADMINISTRATIVAS GRAVES</a:t>
          </a:r>
          <a:endParaRPr lang="es-MX" sz="1600" b="1" kern="1200" dirty="0"/>
        </a:p>
      </dsp:txBody>
      <dsp:txXfrm>
        <a:off x="4317232" y="4293723"/>
        <a:ext cx="4040369" cy="836692"/>
      </dsp:txXfrm>
    </dsp:sp>
    <dsp:sp modelId="{17CFE3C2-15EB-4E19-A009-1015D15F5590}">
      <dsp:nvSpPr>
        <dsp:cNvPr id="0" name=""/>
        <dsp:cNvSpPr/>
      </dsp:nvSpPr>
      <dsp:spPr>
        <a:xfrm>
          <a:off x="4317232" y="5339589"/>
          <a:ext cx="4040589" cy="83669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POR PERIODOS ESCALONADOS DE 5 AÑOS</a:t>
          </a:r>
          <a:endParaRPr lang="es-MX" sz="1800" b="1" kern="1200" dirty="0"/>
        </a:p>
      </dsp:txBody>
      <dsp:txXfrm>
        <a:off x="4317232" y="5339589"/>
        <a:ext cx="4040589" cy="83669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96C75-FE17-4BB8-8EE7-E63BA35B9B40}">
      <dsp:nvSpPr>
        <dsp:cNvPr id="0" name=""/>
        <dsp:cNvSpPr/>
      </dsp:nvSpPr>
      <dsp:spPr>
        <a:xfrm>
          <a:off x="3485928" y="3143272"/>
          <a:ext cx="628372" cy="2571732"/>
        </a:xfrm>
        <a:custGeom>
          <a:avLst/>
          <a:gdLst/>
          <a:ahLst/>
          <a:cxnLst/>
          <a:rect l="0" t="0" r="0" b="0"/>
          <a:pathLst>
            <a:path>
              <a:moveTo>
                <a:pt x="0" y="0"/>
              </a:moveTo>
              <a:lnTo>
                <a:pt x="314186" y="0"/>
              </a:lnTo>
              <a:lnTo>
                <a:pt x="314186" y="2571732"/>
              </a:lnTo>
              <a:lnTo>
                <a:pt x="628372" y="257173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MX" sz="1000" kern="1200"/>
        </a:p>
      </dsp:txBody>
      <dsp:txXfrm>
        <a:off x="3733929" y="4362953"/>
        <a:ext cx="132369" cy="132369"/>
      </dsp:txXfrm>
    </dsp:sp>
    <dsp:sp modelId="{C77E04A3-530F-438B-93F5-E2F5C159D311}">
      <dsp:nvSpPr>
        <dsp:cNvPr id="0" name=""/>
        <dsp:cNvSpPr/>
      </dsp:nvSpPr>
      <dsp:spPr>
        <a:xfrm>
          <a:off x="3485928" y="3143272"/>
          <a:ext cx="628372" cy="1057672"/>
        </a:xfrm>
        <a:custGeom>
          <a:avLst/>
          <a:gdLst/>
          <a:ahLst/>
          <a:cxnLst/>
          <a:rect l="0" t="0" r="0" b="0"/>
          <a:pathLst>
            <a:path>
              <a:moveTo>
                <a:pt x="0" y="0"/>
              </a:moveTo>
              <a:lnTo>
                <a:pt x="314186" y="0"/>
              </a:lnTo>
              <a:lnTo>
                <a:pt x="314186" y="1057672"/>
              </a:lnTo>
              <a:lnTo>
                <a:pt x="628372" y="105767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769357" y="3641351"/>
        <a:ext cx="61512" cy="61512"/>
      </dsp:txXfrm>
    </dsp:sp>
    <dsp:sp modelId="{C8C3BD84-60C2-4B05-868F-30560BA4FEF1}">
      <dsp:nvSpPr>
        <dsp:cNvPr id="0" name=""/>
        <dsp:cNvSpPr/>
      </dsp:nvSpPr>
      <dsp:spPr>
        <a:xfrm>
          <a:off x="3485928" y="2486455"/>
          <a:ext cx="628372" cy="656816"/>
        </a:xfrm>
        <a:custGeom>
          <a:avLst/>
          <a:gdLst/>
          <a:ahLst/>
          <a:cxnLst/>
          <a:rect l="0" t="0" r="0" b="0"/>
          <a:pathLst>
            <a:path>
              <a:moveTo>
                <a:pt x="0" y="656816"/>
              </a:moveTo>
              <a:lnTo>
                <a:pt x="314186" y="656816"/>
              </a:lnTo>
              <a:lnTo>
                <a:pt x="314186" y="0"/>
              </a:lnTo>
              <a:lnTo>
                <a:pt x="628372"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777389" y="2792139"/>
        <a:ext cx="45449" cy="45449"/>
      </dsp:txXfrm>
    </dsp:sp>
    <dsp:sp modelId="{F6363031-2E56-4AA2-944F-496419197AB6}">
      <dsp:nvSpPr>
        <dsp:cNvPr id="0" name=""/>
        <dsp:cNvSpPr/>
      </dsp:nvSpPr>
      <dsp:spPr>
        <a:xfrm>
          <a:off x="3485928" y="771966"/>
          <a:ext cx="628372" cy="2371305"/>
        </a:xfrm>
        <a:custGeom>
          <a:avLst/>
          <a:gdLst/>
          <a:ahLst/>
          <a:cxnLst/>
          <a:rect l="0" t="0" r="0" b="0"/>
          <a:pathLst>
            <a:path>
              <a:moveTo>
                <a:pt x="0" y="2371305"/>
              </a:moveTo>
              <a:lnTo>
                <a:pt x="314186" y="2371305"/>
              </a:lnTo>
              <a:lnTo>
                <a:pt x="314186" y="0"/>
              </a:lnTo>
              <a:lnTo>
                <a:pt x="628372"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3738785" y="1896290"/>
        <a:ext cx="122657" cy="122657"/>
      </dsp:txXfrm>
    </dsp:sp>
    <dsp:sp modelId="{E6C2741B-AF6E-4FCA-9DB4-D4A4DBCC9DB0}">
      <dsp:nvSpPr>
        <dsp:cNvPr id="0" name=""/>
        <dsp:cNvSpPr/>
      </dsp:nvSpPr>
      <dsp:spPr>
        <a:xfrm>
          <a:off x="547471" y="3097552"/>
          <a:ext cx="628372" cy="91440"/>
        </a:xfrm>
        <a:custGeom>
          <a:avLst/>
          <a:gdLst/>
          <a:ahLst/>
          <a:cxnLst/>
          <a:rect l="0" t="0" r="0" b="0"/>
          <a:pathLst>
            <a:path>
              <a:moveTo>
                <a:pt x="0" y="45720"/>
              </a:moveTo>
              <a:lnTo>
                <a:pt x="628372"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845948" y="3127562"/>
        <a:ext cx="31418" cy="31418"/>
      </dsp:txXfrm>
    </dsp:sp>
    <dsp:sp modelId="{14FAAB77-D9B1-42D4-B4F5-40DC38AF7B4D}">
      <dsp:nvSpPr>
        <dsp:cNvPr id="0" name=""/>
        <dsp:cNvSpPr/>
      </dsp:nvSpPr>
      <dsp:spPr>
        <a:xfrm rot="16200000">
          <a:off x="-2242490" y="2874058"/>
          <a:ext cx="5041496" cy="53842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COMITÉ DE PARTICIPACIÓN CIUDADANA</a:t>
          </a:r>
          <a:endParaRPr lang="es-MX" sz="1800" b="1" kern="1200" dirty="0"/>
        </a:p>
      </dsp:txBody>
      <dsp:txXfrm>
        <a:off x="-2242490" y="2874058"/>
        <a:ext cx="5041496" cy="538426"/>
      </dsp:txXfrm>
    </dsp:sp>
    <dsp:sp modelId="{9BB51A07-A270-46A7-8C30-66462CE066AF}">
      <dsp:nvSpPr>
        <dsp:cNvPr id="0" name=""/>
        <dsp:cNvSpPr/>
      </dsp:nvSpPr>
      <dsp:spPr>
        <a:xfrm>
          <a:off x="1175843" y="2664329"/>
          <a:ext cx="2310084" cy="957884"/>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FUNCIONES</a:t>
          </a:r>
          <a:endParaRPr lang="es-MX" sz="1800" b="1" kern="1200" dirty="0"/>
        </a:p>
      </dsp:txBody>
      <dsp:txXfrm>
        <a:off x="1175843" y="2664329"/>
        <a:ext cx="2310084" cy="957884"/>
      </dsp:txXfrm>
    </dsp:sp>
    <dsp:sp modelId="{52E1E7F4-4EB3-465F-888E-341693B46C55}">
      <dsp:nvSpPr>
        <dsp:cNvPr id="0" name=""/>
        <dsp:cNvSpPr/>
      </dsp:nvSpPr>
      <dsp:spPr>
        <a:xfrm>
          <a:off x="4114300" y="34458"/>
          <a:ext cx="4445607" cy="1475017"/>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PROPONER AL CC LOS FORMATOS DE LAS DECLARACIONES PATRIMONIAL, DE INTERESES Y FISCAL DE LOS SERVIDORES PÚBLICOS</a:t>
          </a:r>
          <a:endParaRPr lang="es-MX" sz="1800" b="1" kern="1200" dirty="0"/>
        </a:p>
      </dsp:txBody>
      <dsp:txXfrm>
        <a:off x="4114300" y="34458"/>
        <a:ext cx="4445607" cy="1475017"/>
      </dsp:txXfrm>
    </dsp:sp>
    <dsp:sp modelId="{0E9FA85A-59AB-48EF-8053-BD8025140E1D}">
      <dsp:nvSpPr>
        <dsp:cNvPr id="0" name=""/>
        <dsp:cNvSpPr/>
      </dsp:nvSpPr>
      <dsp:spPr>
        <a:xfrm>
          <a:off x="4114300" y="1748946"/>
          <a:ext cx="4445607" cy="1475017"/>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SOLICITAR AL CC QUE EMITA EXHORTOS PÚBLICOS  A LAS AUTORIDADES CUANDO ALGÚN HECHO DE CORRUPCIÓN REQUIERA ACLARACIÓN </a:t>
          </a:r>
          <a:endParaRPr lang="es-MX" sz="1800" b="1" kern="1200" dirty="0"/>
        </a:p>
      </dsp:txBody>
      <dsp:txXfrm>
        <a:off x="4114300" y="1748946"/>
        <a:ext cx="4445607" cy="1475017"/>
      </dsp:txXfrm>
    </dsp:sp>
    <dsp:sp modelId="{75718FCA-8C25-49EF-B8B7-D8574A6401B9}">
      <dsp:nvSpPr>
        <dsp:cNvPr id="0" name=""/>
        <dsp:cNvSpPr/>
      </dsp:nvSpPr>
      <dsp:spPr>
        <a:xfrm>
          <a:off x="4114300" y="3463435"/>
          <a:ext cx="4445607" cy="1475017"/>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PROPONER REGLAS Y PROCEDIMIENTOS PARA RECIBIR PETICIONES, SOLICITUDES Y DENUNCIAS FUNDADAS DE LA SOCIEDAD Y REMITIRLAS A ENTIDADES FISCALIZADORAS</a:t>
          </a:r>
          <a:endParaRPr lang="es-MX" sz="1800" b="1" kern="1200" dirty="0"/>
        </a:p>
      </dsp:txBody>
      <dsp:txXfrm>
        <a:off x="4114300" y="3463435"/>
        <a:ext cx="4445607" cy="1475017"/>
      </dsp:txXfrm>
    </dsp:sp>
    <dsp:sp modelId="{6C1F5B3A-4F45-499A-AC39-56FF1AEFC029}">
      <dsp:nvSpPr>
        <dsp:cNvPr id="0" name=""/>
        <dsp:cNvSpPr/>
      </dsp:nvSpPr>
      <dsp:spPr>
        <a:xfrm>
          <a:off x="4114300" y="5177923"/>
          <a:ext cx="4445607" cy="107416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ACCEDER SIN RESTRICCIÓN ALGUNA A LA INFORMACIÓN DEL SNA </a:t>
          </a:r>
          <a:endParaRPr lang="es-MX" sz="1800" b="1" kern="1200" dirty="0"/>
        </a:p>
      </dsp:txBody>
      <dsp:txXfrm>
        <a:off x="4114300" y="5177923"/>
        <a:ext cx="4445607" cy="107416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53A2E-E2C0-48F9-9A27-1D0D937F6551}">
      <dsp:nvSpPr>
        <dsp:cNvPr id="0" name=""/>
        <dsp:cNvSpPr/>
      </dsp:nvSpPr>
      <dsp:spPr>
        <a:xfrm>
          <a:off x="2604084" y="3143272"/>
          <a:ext cx="395919" cy="1517302"/>
        </a:xfrm>
        <a:custGeom>
          <a:avLst/>
          <a:gdLst/>
          <a:ahLst/>
          <a:cxnLst/>
          <a:rect l="0" t="0" r="0" b="0"/>
          <a:pathLst>
            <a:path>
              <a:moveTo>
                <a:pt x="0" y="0"/>
              </a:moveTo>
              <a:lnTo>
                <a:pt x="197959" y="0"/>
              </a:lnTo>
              <a:lnTo>
                <a:pt x="197959" y="1517302"/>
              </a:lnTo>
              <a:lnTo>
                <a:pt x="395919" y="151730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762841" y="3862720"/>
        <a:ext cx="78405" cy="78405"/>
      </dsp:txXfrm>
    </dsp:sp>
    <dsp:sp modelId="{D3A48BEA-EB3D-4643-A467-301E0F5E90B6}">
      <dsp:nvSpPr>
        <dsp:cNvPr id="0" name=""/>
        <dsp:cNvSpPr/>
      </dsp:nvSpPr>
      <dsp:spPr>
        <a:xfrm>
          <a:off x="2604084" y="3143272"/>
          <a:ext cx="487366" cy="136425"/>
        </a:xfrm>
        <a:custGeom>
          <a:avLst/>
          <a:gdLst/>
          <a:ahLst/>
          <a:cxnLst/>
          <a:rect l="0" t="0" r="0" b="0"/>
          <a:pathLst>
            <a:path>
              <a:moveTo>
                <a:pt x="0" y="0"/>
              </a:moveTo>
              <a:lnTo>
                <a:pt x="243683" y="0"/>
              </a:lnTo>
              <a:lnTo>
                <a:pt x="243683" y="136425"/>
              </a:lnTo>
              <a:lnTo>
                <a:pt x="487366" y="13642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835114" y="3198832"/>
        <a:ext cx="25305" cy="25305"/>
      </dsp:txXfrm>
    </dsp:sp>
    <dsp:sp modelId="{F6363031-2E56-4AA2-944F-496419197AB6}">
      <dsp:nvSpPr>
        <dsp:cNvPr id="0" name=""/>
        <dsp:cNvSpPr/>
      </dsp:nvSpPr>
      <dsp:spPr>
        <a:xfrm>
          <a:off x="2604084" y="1928512"/>
          <a:ext cx="462390" cy="1214759"/>
        </a:xfrm>
        <a:custGeom>
          <a:avLst/>
          <a:gdLst/>
          <a:ahLst/>
          <a:cxnLst/>
          <a:rect l="0" t="0" r="0" b="0"/>
          <a:pathLst>
            <a:path>
              <a:moveTo>
                <a:pt x="0" y="1214759"/>
              </a:moveTo>
              <a:lnTo>
                <a:pt x="231195" y="1214759"/>
              </a:lnTo>
              <a:lnTo>
                <a:pt x="231195" y="0"/>
              </a:lnTo>
              <a:lnTo>
                <a:pt x="462390"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802784" y="2503397"/>
        <a:ext cx="64989" cy="64989"/>
      </dsp:txXfrm>
    </dsp:sp>
    <dsp:sp modelId="{E6C2741B-AF6E-4FCA-9DB4-D4A4DBCC9DB0}">
      <dsp:nvSpPr>
        <dsp:cNvPr id="0" name=""/>
        <dsp:cNvSpPr/>
      </dsp:nvSpPr>
      <dsp:spPr>
        <a:xfrm>
          <a:off x="786316" y="3097552"/>
          <a:ext cx="388719" cy="91440"/>
        </a:xfrm>
        <a:custGeom>
          <a:avLst/>
          <a:gdLst/>
          <a:ahLst/>
          <a:cxnLst/>
          <a:rect l="0" t="0" r="0" b="0"/>
          <a:pathLst>
            <a:path>
              <a:moveTo>
                <a:pt x="0" y="45720"/>
              </a:moveTo>
              <a:lnTo>
                <a:pt x="388719"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970957" y="3133554"/>
        <a:ext cx="19435" cy="19435"/>
      </dsp:txXfrm>
    </dsp:sp>
    <dsp:sp modelId="{14FAAB77-D9B1-42D4-B4F5-40DC38AF7B4D}">
      <dsp:nvSpPr>
        <dsp:cNvPr id="0" name=""/>
        <dsp:cNvSpPr/>
      </dsp:nvSpPr>
      <dsp:spPr>
        <a:xfrm rot="16200000">
          <a:off x="-2038740" y="2753714"/>
          <a:ext cx="4870998" cy="77911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COMITÉ DE PARTICIPACIÓN CIUDADANA</a:t>
          </a:r>
          <a:endParaRPr lang="es-MX" sz="1800" b="1" kern="1200" dirty="0"/>
        </a:p>
      </dsp:txBody>
      <dsp:txXfrm>
        <a:off x="-2038740" y="2753714"/>
        <a:ext cx="4870998" cy="779115"/>
      </dsp:txXfrm>
    </dsp:sp>
    <dsp:sp modelId="{9BB51A07-A270-46A7-8C30-66462CE066AF}">
      <dsp:nvSpPr>
        <dsp:cNvPr id="0" name=""/>
        <dsp:cNvSpPr/>
      </dsp:nvSpPr>
      <dsp:spPr>
        <a:xfrm>
          <a:off x="1175035" y="2846992"/>
          <a:ext cx="1429048" cy="59255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FUNCIONES</a:t>
          </a:r>
          <a:endParaRPr lang="es-MX" sz="1800" b="1" kern="1200" dirty="0"/>
        </a:p>
      </dsp:txBody>
      <dsp:txXfrm>
        <a:off x="1175035" y="2846992"/>
        <a:ext cx="1429048" cy="592559"/>
      </dsp:txXfrm>
    </dsp:sp>
    <dsp:sp modelId="{52E1E7F4-4EB3-465F-888E-341693B46C55}">
      <dsp:nvSpPr>
        <dsp:cNvPr id="0" name=""/>
        <dsp:cNvSpPr/>
      </dsp:nvSpPr>
      <dsp:spPr>
        <a:xfrm>
          <a:off x="3066475" y="1319109"/>
          <a:ext cx="5502476" cy="1218806"/>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LLEVAR UN REGISTRO DE ORGANIZACIONES DE LA SOCIEDAD CIVIL QUE DESEAN COLABORAR CON EL CPC</a:t>
          </a:r>
          <a:endParaRPr lang="es-MX" sz="1800" b="1" kern="1200" dirty="0"/>
        </a:p>
      </dsp:txBody>
      <dsp:txXfrm>
        <a:off x="3066475" y="1319109"/>
        <a:ext cx="5502476" cy="1218806"/>
      </dsp:txXfrm>
    </dsp:sp>
    <dsp:sp modelId="{D5A64109-B937-420D-A01F-1D6B2CA72F25}">
      <dsp:nvSpPr>
        <dsp:cNvPr id="0" name=""/>
        <dsp:cNvSpPr/>
      </dsp:nvSpPr>
      <dsp:spPr>
        <a:xfrm>
          <a:off x="3091450" y="2742574"/>
          <a:ext cx="5477501" cy="1074245"/>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OPINAR SOBRE EL PROGRAMA ANUAL DE TRABAJO DEL CC</a:t>
          </a:r>
          <a:endParaRPr lang="es-MX" sz="1800" b="1" kern="1200" dirty="0"/>
        </a:p>
      </dsp:txBody>
      <dsp:txXfrm>
        <a:off x="3091450" y="2742574"/>
        <a:ext cx="5477501" cy="1074245"/>
      </dsp:txXfrm>
    </dsp:sp>
    <dsp:sp modelId="{2CFE419F-56F8-4CF4-A541-3573273A2D5B}">
      <dsp:nvSpPr>
        <dsp:cNvPr id="0" name=""/>
        <dsp:cNvSpPr/>
      </dsp:nvSpPr>
      <dsp:spPr>
        <a:xfrm>
          <a:off x="3000004" y="4123451"/>
          <a:ext cx="5568947" cy="1074245"/>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PROPONER AL CC MECANISMOS PARA MEJORAR EL FUNCIONAMIENTO DE LAS INSTANCIAS DE CONTRALORÍA EXISTENTES</a:t>
          </a:r>
          <a:endParaRPr lang="es-MX" sz="1800" b="1" kern="1200" dirty="0"/>
        </a:p>
      </dsp:txBody>
      <dsp:txXfrm>
        <a:off x="3000004" y="4123451"/>
        <a:ext cx="5568947" cy="107424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EE7FE-142B-4D05-8CB8-AB0B46263F2D}">
      <dsp:nvSpPr>
        <dsp:cNvPr id="0" name=""/>
        <dsp:cNvSpPr/>
      </dsp:nvSpPr>
      <dsp:spPr>
        <a:xfrm>
          <a:off x="4864029" y="3143272"/>
          <a:ext cx="451021" cy="1820926"/>
        </a:xfrm>
        <a:custGeom>
          <a:avLst/>
          <a:gdLst/>
          <a:ahLst/>
          <a:cxnLst/>
          <a:rect l="0" t="0" r="0" b="0"/>
          <a:pathLst>
            <a:path>
              <a:moveTo>
                <a:pt x="0" y="0"/>
              </a:moveTo>
              <a:lnTo>
                <a:pt x="225510" y="0"/>
              </a:lnTo>
              <a:lnTo>
                <a:pt x="225510" y="1820926"/>
              </a:lnTo>
              <a:lnTo>
                <a:pt x="451021" y="182092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5042641" y="4006836"/>
        <a:ext cx="93797" cy="93797"/>
      </dsp:txXfrm>
    </dsp:sp>
    <dsp:sp modelId="{77275630-4855-4C3D-BDCA-593B6B9EDD7C}">
      <dsp:nvSpPr>
        <dsp:cNvPr id="0" name=""/>
        <dsp:cNvSpPr/>
      </dsp:nvSpPr>
      <dsp:spPr>
        <a:xfrm>
          <a:off x="4864029" y="3143272"/>
          <a:ext cx="451021" cy="557778"/>
        </a:xfrm>
        <a:custGeom>
          <a:avLst/>
          <a:gdLst/>
          <a:ahLst/>
          <a:cxnLst/>
          <a:rect l="0" t="0" r="0" b="0"/>
          <a:pathLst>
            <a:path>
              <a:moveTo>
                <a:pt x="0" y="0"/>
              </a:moveTo>
              <a:lnTo>
                <a:pt x="225510" y="0"/>
              </a:lnTo>
              <a:lnTo>
                <a:pt x="225510" y="557778"/>
              </a:lnTo>
              <a:lnTo>
                <a:pt x="451021" y="55777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5071607" y="3404228"/>
        <a:ext cx="35865" cy="35865"/>
      </dsp:txXfrm>
    </dsp:sp>
    <dsp:sp modelId="{25FE8151-555A-431F-8F09-BE6789CD42D9}">
      <dsp:nvSpPr>
        <dsp:cNvPr id="0" name=""/>
        <dsp:cNvSpPr/>
      </dsp:nvSpPr>
      <dsp:spPr>
        <a:xfrm>
          <a:off x="4864029" y="2528119"/>
          <a:ext cx="451021" cy="615152"/>
        </a:xfrm>
        <a:custGeom>
          <a:avLst/>
          <a:gdLst/>
          <a:ahLst/>
          <a:cxnLst/>
          <a:rect l="0" t="0" r="0" b="0"/>
          <a:pathLst>
            <a:path>
              <a:moveTo>
                <a:pt x="0" y="615152"/>
              </a:moveTo>
              <a:lnTo>
                <a:pt x="225510" y="615152"/>
              </a:lnTo>
              <a:lnTo>
                <a:pt x="225510" y="0"/>
              </a:lnTo>
              <a:lnTo>
                <a:pt x="451021"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5070470" y="2816626"/>
        <a:ext cx="38138" cy="38138"/>
      </dsp:txXfrm>
    </dsp:sp>
    <dsp:sp modelId="{CCB87245-1283-4B42-8224-310DC71BEC6E}">
      <dsp:nvSpPr>
        <dsp:cNvPr id="0" name=""/>
        <dsp:cNvSpPr/>
      </dsp:nvSpPr>
      <dsp:spPr>
        <a:xfrm>
          <a:off x="4864029" y="1238146"/>
          <a:ext cx="451021" cy="1905125"/>
        </a:xfrm>
        <a:custGeom>
          <a:avLst/>
          <a:gdLst/>
          <a:ahLst/>
          <a:cxnLst/>
          <a:rect l="0" t="0" r="0" b="0"/>
          <a:pathLst>
            <a:path>
              <a:moveTo>
                <a:pt x="0" y="1905125"/>
              </a:moveTo>
              <a:lnTo>
                <a:pt x="225510" y="1905125"/>
              </a:lnTo>
              <a:lnTo>
                <a:pt x="225510" y="0"/>
              </a:lnTo>
              <a:lnTo>
                <a:pt x="451021"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5040595" y="2141764"/>
        <a:ext cx="97889" cy="97889"/>
      </dsp:txXfrm>
    </dsp:sp>
    <dsp:sp modelId="{B27E33A7-0134-47DE-B90A-1CE7147797BE}">
      <dsp:nvSpPr>
        <dsp:cNvPr id="0" name=""/>
        <dsp:cNvSpPr/>
      </dsp:nvSpPr>
      <dsp:spPr>
        <a:xfrm>
          <a:off x="923229" y="3097551"/>
          <a:ext cx="451021" cy="91440"/>
        </a:xfrm>
        <a:custGeom>
          <a:avLst/>
          <a:gdLst/>
          <a:ahLst/>
          <a:cxnLst/>
          <a:rect l="0" t="0" r="0" b="0"/>
          <a:pathLst>
            <a:path>
              <a:moveTo>
                <a:pt x="0" y="45720"/>
              </a:moveTo>
              <a:lnTo>
                <a:pt x="451021"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137465" y="3131996"/>
        <a:ext cx="22551" cy="22551"/>
      </dsp:txXfrm>
    </dsp:sp>
    <dsp:sp modelId="{14FAAB77-D9B1-42D4-B4F5-40DC38AF7B4D}">
      <dsp:nvSpPr>
        <dsp:cNvPr id="0" name=""/>
        <dsp:cNvSpPr/>
      </dsp:nvSpPr>
      <dsp:spPr>
        <a:xfrm rot="16200000">
          <a:off x="-1678815" y="2686581"/>
          <a:ext cx="4290709" cy="91338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COMITÉ DE PARTICIPACIÓN CIUDADANA</a:t>
          </a:r>
          <a:endParaRPr lang="es-MX" sz="1800" b="1" kern="1200" dirty="0"/>
        </a:p>
      </dsp:txBody>
      <dsp:txXfrm>
        <a:off x="-1678815" y="2686581"/>
        <a:ext cx="4290709" cy="913380"/>
      </dsp:txXfrm>
    </dsp:sp>
    <dsp:sp modelId="{431DDE43-D232-406C-A87C-1DB937920A79}">
      <dsp:nvSpPr>
        <dsp:cNvPr id="0" name=""/>
        <dsp:cNvSpPr/>
      </dsp:nvSpPr>
      <dsp:spPr>
        <a:xfrm>
          <a:off x="1374251" y="2799505"/>
          <a:ext cx="3489777" cy="68753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COMISIÓN DE SELECCIÓN</a:t>
          </a:r>
          <a:endParaRPr lang="es-MX" sz="1600" b="1" kern="1200" dirty="0"/>
        </a:p>
      </dsp:txBody>
      <dsp:txXfrm>
        <a:off x="1374251" y="2799505"/>
        <a:ext cx="3489777" cy="687532"/>
      </dsp:txXfrm>
    </dsp:sp>
    <dsp:sp modelId="{ABF235BA-97D7-48D9-826D-B234850E8C7A}">
      <dsp:nvSpPr>
        <dsp:cNvPr id="0" name=""/>
        <dsp:cNvSpPr/>
      </dsp:nvSpPr>
      <dsp:spPr>
        <a:xfrm>
          <a:off x="5315050" y="676092"/>
          <a:ext cx="3475751" cy="112410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DETERMINÓ LA METODOLOGÍA, PLAZOS Y CRITERIOS DE SELECCIÓN</a:t>
          </a:r>
          <a:endParaRPr lang="es-MX" sz="1600" b="1" kern="1200" dirty="0"/>
        </a:p>
      </dsp:txBody>
      <dsp:txXfrm>
        <a:off x="5315050" y="676092"/>
        <a:ext cx="3475751" cy="1124108"/>
      </dsp:txXfrm>
    </dsp:sp>
    <dsp:sp modelId="{157E5B16-97E3-49E0-B376-DD69935858F9}">
      <dsp:nvSpPr>
        <dsp:cNvPr id="0" name=""/>
        <dsp:cNvSpPr/>
      </dsp:nvSpPr>
      <dsp:spPr>
        <a:xfrm>
          <a:off x="5315050" y="1972084"/>
          <a:ext cx="3532083" cy="111207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SE CONFORMA POR </a:t>
          </a:r>
        </a:p>
        <a:p>
          <a:pPr lvl="0" algn="ctr" defTabSz="711200">
            <a:lnSpc>
              <a:spcPct val="90000"/>
            </a:lnSpc>
            <a:spcBef>
              <a:spcPct val="0"/>
            </a:spcBef>
            <a:spcAft>
              <a:spcPct val="35000"/>
            </a:spcAft>
          </a:pPr>
          <a:r>
            <a:rPr lang="es-MX" sz="1600" b="1" kern="1200" dirty="0" smtClean="0"/>
            <a:t>9 CIUDADANOS </a:t>
          </a:r>
        </a:p>
        <a:p>
          <a:pPr lvl="0" algn="ctr" defTabSz="711200">
            <a:lnSpc>
              <a:spcPct val="90000"/>
            </a:lnSpc>
            <a:spcBef>
              <a:spcPct val="0"/>
            </a:spcBef>
            <a:spcAft>
              <a:spcPct val="35000"/>
            </a:spcAft>
          </a:pPr>
          <a:r>
            <a:rPr lang="es-MX" sz="1600" b="1" kern="1200" dirty="0" smtClean="0"/>
            <a:t>DESIGNADOS POR EL SENADO</a:t>
          </a:r>
          <a:endParaRPr lang="es-MX" sz="1600" b="1" kern="1200" dirty="0"/>
        </a:p>
      </dsp:txBody>
      <dsp:txXfrm>
        <a:off x="5315050" y="1972084"/>
        <a:ext cx="3532083" cy="1112070"/>
      </dsp:txXfrm>
    </dsp:sp>
    <dsp:sp modelId="{B5DC0BFF-4786-4526-B702-2F6AAB4880CB}">
      <dsp:nvSpPr>
        <dsp:cNvPr id="0" name=""/>
        <dsp:cNvSpPr/>
      </dsp:nvSpPr>
      <dsp:spPr>
        <a:xfrm>
          <a:off x="5315050" y="3256037"/>
          <a:ext cx="3532083" cy="890024"/>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DURAN EN SU ENCARGO POR </a:t>
          </a:r>
        </a:p>
        <a:p>
          <a:pPr lvl="0" algn="ctr" defTabSz="711200">
            <a:lnSpc>
              <a:spcPct val="90000"/>
            </a:lnSpc>
            <a:spcBef>
              <a:spcPct val="0"/>
            </a:spcBef>
            <a:spcAft>
              <a:spcPct val="35000"/>
            </a:spcAft>
          </a:pPr>
          <a:r>
            <a:rPr lang="es-MX" sz="1600" b="1" kern="1200" dirty="0" smtClean="0"/>
            <a:t>3 AÑOS</a:t>
          </a:r>
          <a:endParaRPr lang="es-MX" sz="1600" b="1" kern="1200" dirty="0"/>
        </a:p>
      </dsp:txBody>
      <dsp:txXfrm>
        <a:off x="5315050" y="3256037"/>
        <a:ext cx="3532083" cy="890024"/>
      </dsp:txXfrm>
    </dsp:sp>
    <dsp:sp modelId="{6FBD5D88-5BD0-4D91-A164-D8EB8596782F}">
      <dsp:nvSpPr>
        <dsp:cNvPr id="0" name=""/>
        <dsp:cNvSpPr/>
      </dsp:nvSpPr>
      <dsp:spPr>
        <a:xfrm>
          <a:off x="5315050" y="4317945"/>
          <a:ext cx="3532083" cy="1292506"/>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LA CONVOCATORIA SE DIRIGE A INSTITUCIONES DE EDUCACIÓN SUPERIOR E INVESTIGACIÓN, ASÍ COMO A ORGANIZACIONES DE LA SOCIEDAD CIVIL ESPECIALIZADA EN LA MATERIA.</a:t>
          </a:r>
          <a:endParaRPr lang="es-MX" sz="1600" b="1" kern="1200" dirty="0"/>
        </a:p>
      </dsp:txBody>
      <dsp:txXfrm>
        <a:off x="5315050" y="4317945"/>
        <a:ext cx="3532083" cy="129250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33D8E-3ECA-4362-B875-0C22C7EB9B83}">
      <dsp:nvSpPr>
        <dsp:cNvPr id="0" name=""/>
        <dsp:cNvSpPr/>
      </dsp:nvSpPr>
      <dsp:spPr>
        <a:xfrm>
          <a:off x="4616664" y="3143272"/>
          <a:ext cx="425030" cy="2189890"/>
        </a:xfrm>
        <a:custGeom>
          <a:avLst/>
          <a:gdLst/>
          <a:ahLst/>
          <a:cxnLst/>
          <a:rect l="0" t="0" r="0" b="0"/>
          <a:pathLst>
            <a:path>
              <a:moveTo>
                <a:pt x="0" y="0"/>
              </a:moveTo>
              <a:lnTo>
                <a:pt x="212515" y="0"/>
              </a:lnTo>
              <a:lnTo>
                <a:pt x="212515" y="2189890"/>
              </a:lnTo>
              <a:lnTo>
                <a:pt x="425030" y="218989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4773410" y="4182448"/>
        <a:ext cx="111537" cy="111537"/>
      </dsp:txXfrm>
    </dsp:sp>
    <dsp:sp modelId="{25FE8151-555A-431F-8F09-BE6789CD42D9}">
      <dsp:nvSpPr>
        <dsp:cNvPr id="0" name=""/>
        <dsp:cNvSpPr/>
      </dsp:nvSpPr>
      <dsp:spPr>
        <a:xfrm>
          <a:off x="4616664" y="3143272"/>
          <a:ext cx="425030" cy="884672"/>
        </a:xfrm>
        <a:custGeom>
          <a:avLst/>
          <a:gdLst/>
          <a:ahLst/>
          <a:cxnLst/>
          <a:rect l="0" t="0" r="0" b="0"/>
          <a:pathLst>
            <a:path>
              <a:moveTo>
                <a:pt x="0" y="0"/>
              </a:moveTo>
              <a:lnTo>
                <a:pt x="212515" y="0"/>
              </a:lnTo>
              <a:lnTo>
                <a:pt x="212515" y="884672"/>
              </a:lnTo>
              <a:lnTo>
                <a:pt x="425030" y="88467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804642" y="3561071"/>
        <a:ext cx="49073" cy="49073"/>
      </dsp:txXfrm>
    </dsp:sp>
    <dsp:sp modelId="{4AF847E0-5B39-420B-B4C2-9BA5889BE15A}">
      <dsp:nvSpPr>
        <dsp:cNvPr id="0" name=""/>
        <dsp:cNvSpPr/>
      </dsp:nvSpPr>
      <dsp:spPr>
        <a:xfrm>
          <a:off x="4616664" y="2932998"/>
          <a:ext cx="425030" cy="210273"/>
        </a:xfrm>
        <a:custGeom>
          <a:avLst/>
          <a:gdLst/>
          <a:ahLst/>
          <a:cxnLst/>
          <a:rect l="0" t="0" r="0" b="0"/>
          <a:pathLst>
            <a:path>
              <a:moveTo>
                <a:pt x="0" y="210273"/>
              </a:moveTo>
              <a:lnTo>
                <a:pt x="212515" y="210273"/>
              </a:lnTo>
              <a:lnTo>
                <a:pt x="212515" y="0"/>
              </a:lnTo>
              <a:lnTo>
                <a:pt x="42503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817324" y="3026280"/>
        <a:ext cx="23710" cy="23710"/>
      </dsp:txXfrm>
    </dsp:sp>
    <dsp:sp modelId="{C9D7FC7F-74D9-4E53-9AD6-CCFB54051D7E}">
      <dsp:nvSpPr>
        <dsp:cNvPr id="0" name=""/>
        <dsp:cNvSpPr/>
      </dsp:nvSpPr>
      <dsp:spPr>
        <a:xfrm>
          <a:off x="4616664" y="2123108"/>
          <a:ext cx="425030" cy="1020163"/>
        </a:xfrm>
        <a:custGeom>
          <a:avLst/>
          <a:gdLst/>
          <a:ahLst/>
          <a:cxnLst/>
          <a:rect l="0" t="0" r="0" b="0"/>
          <a:pathLst>
            <a:path>
              <a:moveTo>
                <a:pt x="0" y="1020163"/>
              </a:moveTo>
              <a:lnTo>
                <a:pt x="212515" y="1020163"/>
              </a:lnTo>
              <a:lnTo>
                <a:pt x="212515" y="0"/>
              </a:lnTo>
              <a:lnTo>
                <a:pt x="42503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801550" y="2605561"/>
        <a:ext cx="55258" cy="55258"/>
      </dsp:txXfrm>
    </dsp:sp>
    <dsp:sp modelId="{CCB87245-1283-4B42-8224-310DC71BEC6E}">
      <dsp:nvSpPr>
        <dsp:cNvPr id="0" name=""/>
        <dsp:cNvSpPr/>
      </dsp:nvSpPr>
      <dsp:spPr>
        <a:xfrm>
          <a:off x="4616664" y="1028163"/>
          <a:ext cx="425030" cy="2115108"/>
        </a:xfrm>
        <a:custGeom>
          <a:avLst/>
          <a:gdLst/>
          <a:ahLst/>
          <a:cxnLst/>
          <a:rect l="0" t="0" r="0" b="0"/>
          <a:pathLst>
            <a:path>
              <a:moveTo>
                <a:pt x="0" y="2115108"/>
              </a:moveTo>
              <a:lnTo>
                <a:pt x="212515" y="2115108"/>
              </a:lnTo>
              <a:lnTo>
                <a:pt x="212515" y="0"/>
              </a:lnTo>
              <a:lnTo>
                <a:pt x="425030"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4775244" y="2031782"/>
        <a:ext cx="107869" cy="107869"/>
      </dsp:txXfrm>
    </dsp:sp>
    <dsp:sp modelId="{B27E33A7-0134-47DE-B90A-1CE7147797BE}">
      <dsp:nvSpPr>
        <dsp:cNvPr id="0" name=""/>
        <dsp:cNvSpPr/>
      </dsp:nvSpPr>
      <dsp:spPr>
        <a:xfrm>
          <a:off x="902961" y="3097552"/>
          <a:ext cx="425030" cy="91440"/>
        </a:xfrm>
        <a:custGeom>
          <a:avLst/>
          <a:gdLst/>
          <a:ahLst/>
          <a:cxnLst/>
          <a:rect l="0" t="0" r="0" b="0"/>
          <a:pathLst>
            <a:path>
              <a:moveTo>
                <a:pt x="0" y="45720"/>
              </a:moveTo>
              <a:lnTo>
                <a:pt x="425030" y="457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104851" y="3132646"/>
        <a:ext cx="21251" cy="21251"/>
      </dsp:txXfrm>
    </dsp:sp>
    <dsp:sp modelId="{14FAAB77-D9B1-42D4-B4F5-40DC38AF7B4D}">
      <dsp:nvSpPr>
        <dsp:cNvPr id="0" name=""/>
        <dsp:cNvSpPr/>
      </dsp:nvSpPr>
      <dsp:spPr>
        <a:xfrm rot="16200000">
          <a:off x="-1824911" y="2694583"/>
          <a:ext cx="4558368" cy="897377"/>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SECRETARÍA EJECUTIVA </a:t>
          </a:r>
          <a:endParaRPr lang="es-MX" sz="1800" b="1" kern="1200" dirty="0"/>
        </a:p>
      </dsp:txBody>
      <dsp:txXfrm>
        <a:off x="-1824911" y="2694583"/>
        <a:ext cx="4558368" cy="897377"/>
      </dsp:txXfrm>
    </dsp:sp>
    <dsp:sp modelId="{431DDE43-D232-406C-A87C-1DB937920A79}">
      <dsp:nvSpPr>
        <dsp:cNvPr id="0" name=""/>
        <dsp:cNvSpPr/>
      </dsp:nvSpPr>
      <dsp:spPr>
        <a:xfrm>
          <a:off x="1327991" y="2448272"/>
          <a:ext cx="3288672" cy="1389998"/>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ÚNICO ENTE DEL SNA CON ESTRUCTURA ORGÁNICA</a:t>
          </a:r>
          <a:endParaRPr lang="es-MX" sz="1800" b="1" kern="1200" dirty="0"/>
        </a:p>
      </dsp:txBody>
      <dsp:txXfrm>
        <a:off x="1327991" y="2448272"/>
        <a:ext cx="3288672" cy="1389998"/>
      </dsp:txXfrm>
    </dsp:sp>
    <dsp:sp modelId="{ABF235BA-97D7-48D9-826D-B234850E8C7A}">
      <dsp:nvSpPr>
        <dsp:cNvPr id="0" name=""/>
        <dsp:cNvSpPr/>
      </dsp:nvSpPr>
      <dsp:spPr>
        <a:xfrm>
          <a:off x="5041694" y="419151"/>
          <a:ext cx="3451671" cy="12180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ORGANISMO DESCENTRALIZADO</a:t>
          </a:r>
          <a:endParaRPr lang="es-MX" sz="1800" b="1" kern="1200" dirty="0"/>
        </a:p>
      </dsp:txBody>
      <dsp:txXfrm>
        <a:off x="5041694" y="419151"/>
        <a:ext cx="3451671" cy="1218022"/>
      </dsp:txXfrm>
    </dsp:sp>
    <dsp:sp modelId="{E3D5697B-CE58-4CB9-9F1A-338D3784EF20}">
      <dsp:nvSpPr>
        <dsp:cNvPr id="0" name=""/>
        <dsp:cNvSpPr/>
      </dsp:nvSpPr>
      <dsp:spPr>
        <a:xfrm>
          <a:off x="5041694" y="1799152"/>
          <a:ext cx="3475897" cy="64791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NO SECTORIZADO</a:t>
          </a:r>
          <a:endParaRPr lang="es-MX" sz="1800" b="1" kern="1200" dirty="0"/>
        </a:p>
      </dsp:txBody>
      <dsp:txXfrm>
        <a:off x="5041694" y="1799152"/>
        <a:ext cx="3475897" cy="647912"/>
      </dsp:txXfrm>
    </dsp:sp>
    <dsp:sp modelId="{43E86DA6-929F-4305-8662-92284E0EFA5E}">
      <dsp:nvSpPr>
        <dsp:cNvPr id="0" name=""/>
        <dsp:cNvSpPr/>
      </dsp:nvSpPr>
      <dsp:spPr>
        <a:xfrm>
          <a:off x="5041694" y="2609042"/>
          <a:ext cx="3475897" cy="64791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PERSONALIDAD JURÍDICA Y PATRIMONIO PROPIO</a:t>
          </a:r>
          <a:endParaRPr lang="es-MX" sz="1800" b="1" kern="1200" dirty="0"/>
        </a:p>
      </dsp:txBody>
      <dsp:txXfrm>
        <a:off x="5041694" y="2609042"/>
        <a:ext cx="3475897" cy="647912"/>
      </dsp:txXfrm>
    </dsp:sp>
    <dsp:sp modelId="{157E5B16-97E3-49E0-B376-DD69935858F9}">
      <dsp:nvSpPr>
        <dsp:cNvPr id="0" name=""/>
        <dsp:cNvSpPr/>
      </dsp:nvSpPr>
      <dsp:spPr>
        <a:xfrm>
          <a:off x="5041694" y="3418932"/>
          <a:ext cx="3521673" cy="12180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ES EL ÓRGANO TÉCNICO DEL SNA</a:t>
          </a:r>
          <a:endParaRPr lang="es-MX" sz="1800" b="1" kern="1200" dirty="0"/>
        </a:p>
      </dsp:txBody>
      <dsp:txXfrm>
        <a:off x="5041694" y="3418932"/>
        <a:ext cx="3521673" cy="1218022"/>
      </dsp:txXfrm>
    </dsp:sp>
    <dsp:sp modelId="{57FAF261-42B1-4C1B-B203-D94130BF6386}">
      <dsp:nvSpPr>
        <dsp:cNvPr id="0" name=""/>
        <dsp:cNvSpPr/>
      </dsp:nvSpPr>
      <dsp:spPr>
        <a:xfrm>
          <a:off x="5041694" y="4798933"/>
          <a:ext cx="3457090" cy="106845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MISIÓN: PROVEER LOS INSUMOS NECESARIOS AL CC DEL SNA PARA LA TOMA DE DECISIONES.</a:t>
          </a:r>
          <a:endParaRPr lang="es-MX" sz="1800" b="1" kern="1200" dirty="0"/>
        </a:p>
      </dsp:txBody>
      <dsp:txXfrm>
        <a:off x="5041694" y="4798933"/>
        <a:ext cx="3457090" cy="106845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8EDB1-5F91-47E5-A8FE-B0ED281C5762}">
      <dsp:nvSpPr>
        <dsp:cNvPr id="0" name=""/>
        <dsp:cNvSpPr/>
      </dsp:nvSpPr>
      <dsp:spPr>
        <a:xfrm>
          <a:off x="5470198" y="876840"/>
          <a:ext cx="1470409" cy="748530"/>
        </a:xfrm>
        <a:custGeom>
          <a:avLst/>
          <a:gdLst/>
          <a:ahLst/>
          <a:cxnLst/>
          <a:rect l="0" t="0" r="0" b="0"/>
          <a:pathLst>
            <a:path>
              <a:moveTo>
                <a:pt x="0" y="0"/>
              </a:moveTo>
              <a:lnTo>
                <a:pt x="0" y="531897"/>
              </a:lnTo>
              <a:lnTo>
                <a:pt x="1470409" y="531897"/>
              </a:lnTo>
              <a:lnTo>
                <a:pt x="1470409" y="74853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687A74-BA07-49BD-A420-C4306D6935FF}">
      <dsp:nvSpPr>
        <dsp:cNvPr id="0" name=""/>
        <dsp:cNvSpPr/>
      </dsp:nvSpPr>
      <dsp:spPr>
        <a:xfrm>
          <a:off x="1620863" y="2950907"/>
          <a:ext cx="5121185" cy="834701"/>
        </a:xfrm>
        <a:custGeom>
          <a:avLst/>
          <a:gdLst/>
          <a:ahLst/>
          <a:cxnLst/>
          <a:rect l="0" t="0" r="0" b="0"/>
          <a:pathLst>
            <a:path>
              <a:moveTo>
                <a:pt x="0" y="0"/>
              </a:moveTo>
              <a:lnTo>
                <a:pt x="0" y="618067"/>
              </a:lnTo>
              <a:lnTo>
                <a:pt x="5121185" y="618067"/>
              </a:lnTo>
              <a:lnTo>
                <a:pt x="5121185" y="83470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2B7178-7491-4D58-A23A-CF092FDFAB91}">
      <dsp:nvSpPr>
        <dsp:cNvPr id="0" name=""/>
        <dsp:cNvSpPr/>
      </dsp:nvSpPr>
      <dsp:spPr>
        <a:xfrm>
          <a:off x="1620863" y="2950907"/>
          <a:ext cx="2168861" cy="834701"/>
        </a:xfrm>
        <a:custGeom>
          <a:avLst/>
          <a:gdLst/>
          <a:ahLst/>
          <a:cxnLst/>
          <a:rect l="0" t="0" r="0" b="0"/>
          <a:pathLst>
            <a:path>
              <a:moveTo>
                <a:pt x="0" y="0"/>
              </a:moveTo>
              <a:lnTo>
                <a:pt x="0" y="618067"/>
              </a:lnTo>
              <a:lnTo>
                <a:pt x="2168861" y="618067"/>
              </a:lnTo>
              <a:lnTo>
                <a:pt x="2168861" y="83470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65FED6-5CF3-4837-A5EF-00E29208EB25}">
      <dsp:nvSpPr>
        <dsp:cNvPr id="0" name=""/>
        <dsp:cNvSpPr/>
      </dsp:nvSpPr>
      <dsp:spPr>
        <a:xfrm>
          <a:off x="1029014" y="2950907"/>
          <a:ext cx="591848" cy="820757"/>
        </a:xfrm>
        <a:custGeom>
          <a:avLst/>
          <a:gdLst/>
          <a:ahLst/>
          <a:cxnLst/>
          <a:rect l="0" t="0" r="0" b="0"/>
          <a:pathLst>
            <a:path>
              <a:moveTo>
                <a:pt x="591848" y="0"/>
              </a:moveTo>
              <a:lnTo>
                <a:pt x="591848" y="604124"/>
              </a:lnTo>
              <a:lnTo>
                <a:pt x="0" y="604124"/>
              </a:lnTo>
              <a:lnTo>
                <a:pt x="0" y="82075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F513F0-F9D5-42E2-8CA7-3EB2FCCC9221}">
      <dsp:nvSpPr>
        <dsp:cNvPr id="0" name=""/>
        <dsp:cNvSpPr/>
      </dsp:nvSpPr>
      <dsp:spPr>
        <a:xfrm>
          <a:off x="1620863" y="876840"/>
          <a:ext cx="3849335" cy="927939"/>
        </a:xfrm>
        <a:custGeom>
          <a:avLst/>
          <a:gdLst/>
          <a:ahLst/>
          <a:cxnLst/>
          <a:rect l="0" t="0" r="0" b="0"/>
          <a:pathLst>
            <a:path>
              <a:moveTo>
                <a:pt x="3849335" y="0"/>
              </a:moveTo>
              <a:lnTo>
                <a:pt x="3849335" y="711306"/>
              </a:lnTo>
              <a:lnTo>
                <a:pt x="0" y="711306"/>
              </a:lnTo>
              <a:lnTo>
                <a:pt x="0" y="9279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A99F13-A724-472D-9568-20E58A862A69}">
      <dsp:nvSpPr>
        <dsp:cNvPr id="0" name=""/>
        <dsp:cNvSpPr/>
      </dsp:nvSpPr>
      <dsp:spPr>
        <a:xfrm>
          <a:off x="3135329" y="-102826"/>
          <a:ext cx="4669738" cy="97966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64AB010-A73A-45DC-9873-0CFF406178AA}">
      <dsp:nvSpPr>
        <dsp:cNvPr id="0" name=""/>
        <dsp:cNvSpPr/>
      </dsp:nvSpPr>
      <dsp:spPr>
        <a:xfrm>
          <a:off x="3395159" y="144012"/>
          <a:ext cx="4669738" cy="9796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t>SECRETARIO TÉCNICO DE LA SECRETARÍA EJECUTIVA </a:t>
          </a:r>
          <a:endParaRPr lang="es-MX" sz="1800" b="1" kern="1200" dirty="0"/>
        </a:p>
      </dsp:txBody>
      <dsp:txXfrm>
        <a:off x="3423852" y="172705"/>
        <a:ext cx="4612352" cy="922280"/>
      </dsp:txXfrm>
    </dsp:sp>
    <dsp:sp modelId="{750B923A-8215-481F-94DC-7938AFA32ADF}">
      <dsp:nvSpPr>
        <dsp:cNvPr id="0" name=""/>
        <dsp:cNvSpPr/>
      </dsp:nvSpPr>
      <dsp:spPr>
        <a:xfrm>
          <a:off x="460257" y="1804780"/>
          <a:ext cx="2321212" cy="114612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03E3A85-235D-4BCD-A475-02C2C228FFCB}">
      <dsp:nvSpPr>
        <dsp:cNvPr id="0" name=""/>
        <dsp:cNvSpPr/>
      </dsp:nvSpPr>
      <dsp:spPr>
        <a:xfrm>
          <a:off x="720087" y="2051618"/>
          <a:ext cx="2321212" cy="114612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t>DESIGNACIÓN</a:t>
          </a:r>
          <a:endParaRPr lang="es-MX" sz="1800" b="1" kern="1200" dirty="0"/>
        </a:p>
      </dsp:txBody>
      <dsp:txXfrm>
        <a:off x="753656" y="2085187"/>
        <a:ext cx="2254074" cy="1078989"/>
      </dsp:txXfrm>
    </dsp:sp>
    <dsp:sp modelId="{D23CB432-D3CF-4916-AB3A-11BBF13B09FC}">
      <dsp:nvSpPr>
        <dsp:cNvPr id="0" name=""/>
        <dsp:cNvSpPr/>
      </dsp:nvSpPr>
      <dsp:spPr>
        <a:xfrm>
          <a:off x="-140220" y="3771665"/>
          <a:ext cx="2338470" cy="1730120"/>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33224B8-B428-4B84-AF59-0F4868705B36}">
      <dsp:nvSpPr>
        <dsp:cNvPr id="0" name=""/>
        <dsp:cNvSpPr/>
      </dsp:nvSpPr>
      <dsp:spPr>
        <a:xfrm>
          <a:off x="119609" y="4018503"/>
          <a:ext cx="2338470" cy="173012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t> POR VOTO FAVORABLE DE 5 DE LOS MIEMBROS DEL ÓRGANO DE GOBIERNO</a:t>
          </a:r>
          <a:endParaRPr lang="es-MX" sz="1800" b="1" kern="1200" dirty="0"/>
        </a:p>
      </dsp:txBody>
      <dsp:txXfrm>
        <a:off x="170282" y="4069176"/>
        <a:ext cx="2237124" cy="1628774"/>
      </dsp:txXfrm>
    </dsp:sp>
    <dsp:sp modelId="{62C4CFE5-94B6-480E-B414-4A9A34AC1D36}">
      <dsp:nvSpPr>
        <dsp:cNvPr id="0" name=""/>
        <dsp:cNvSpPr/>
      </dsp:nvSpPr>
      <dsp:spPr>
        <a:xfrm>
          <a:off x="2620489" y="3785608"/>
          <a:ext cx="2338470" cy="163447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FC79ED7-6D2D-4894-A433-6DA6683E9D8B}">
      <dsp:nvSpPr>
        <dsp:cNvPr id="0" name=""/>
        <dsp:cNvSpPr/>
      </dsp:nvSpPr>
      <dsp:spPr>
        <a:xfrm>
          <a:off x="2880319" y="4032447"/>
          <a:ext cx="2338470" cy="163447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t>SE ESCOGE DE LA TERNA APROBADA POR EL CPC</a:t>
          </a:r>
          <a:endParaRPr lang="es-MX" sz="1800" b="1" kern="1200" dirty="0"/>
        </a:p>
      </dsp:txBody>
      <dsp:txXfrm>
        <a:off x="2928191" y="4080319"/>
        <a:ext cx="2242726" cy="1538731"/>
      </dsp:txXfrm>
    </dsp:sp>
    <dsp:sp modelId="{9EB797E1-C788-45AC-993C-00FFC1A33BAD}">
      <dsp:nvSpPr>
        <dsp:cNvPr id="0" name=""/>
        <dsp:cNvSpPr/>
      </dsp:nvSpPr>
      <dsp:spPr>
        <a:xfrm>
          <a:off x="5572813" y="3785608"/>
          <a:ext cx="2338470" cy="163447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65FDD7F-2B9A-4E1E-A5BA-81F5C045719C}">
      <dsp:nvSpPr>
        <dsp:cNvPr id="0" name=""/>
        <dsp:cNvSpPr/>
      </dsp:nvSpPr>
      <dsp:spPr>
        <a:xfrm>
          <a:off x="5832643" y="4032447"/>
          <a:ext cx="2338470" cy="163447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t>MISMOS REQUISITOS QUE PARA SER INTEGRANTE DEL CPC</a:t>
          </a:r>
          <a:endParaRPr lang="es-MX" sz="1800" b="1" kern="1200" dirty="0"/>
        </a:p>
      </dsp:txBody>
      <dsp:txXfrm>
        <a:off x="5880515" y="4080319"/>
        <a:ext cx="2242726" cy="1538731"/>
      </dsp:txXfrm>
    </dsp:sp>
    <dsp:sp modelId="{D947277B-9846-49BC-901B-265840CCE4B1}">
      <dsp:nvSpPr>
        <dsp:cNvPr id="0" name=""/>
        <dsp:cNvSpPr/>
      </dsp:nvSpPr>
      <dsp:spPr>
        <a:xfrm>
          <a:off x="5644838" y="1625371"/>
          <a:ext cx="2591539" cy="1484928"/>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69AA399-D054-4C6E-AEC5-A5B2BDECB0D8}">
      <dsp:nvSpPr>
        <dsp:cNvPr id="0" name=""/>
        <dsp:cNvSpPr/>
      </dsp:nvSpPr>
      <dsp:spPr>
        <a:xfrm>
          <a:off x="5904668" y="1872209"/>
          <a:ext cx="2591539" cy="148492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t>REMOCIÓN LIMITADA PARA GARANTIZAR LA AUTONOMÍA Y ESTABILIDAD</a:t>
          </a:r>
          <a:endParaRPr lang="es-MX" sz="1800" b="1" kern="1200" dirty="0"/>
        </a:p>
      </dsp:txBody>
      <dsp:txXfrm>
        <a:off x="5948160" y="1915701"/>
        <a:ext cx="2504555" cy="139794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E3DA3-2CB9-4896-B395-DCCFA4A2B317}">
      <dsp:nvSpPr>
        <dsp:cNvPr id="0" name=""/>
        <dsp:cNvSpPr/>
      </dsp:nvSpPr>
      <dsp:spPr>
        <a:xfrm>
          <a:off x="4707" y="1090321"/>
          <a:ext cx="7162386" cy="1145976"/>
        </a:xfrm>
        <a:prstGeom prst="roundRect">
          <a:avLst>
            <a:gd name="adj" fmla="val 10000"/>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S" sz="2800" b="1" kern="1200" dirty="0" smtClean="0"/>
            <a:t>REFORMAS ANTICORRUPCIÓN </a:t>
          </a:r>
          <a:endParaRPr lang="es-MX" sz="2800" b="1" kern="1200" dirty="0"/>
        </a:p>
      </dsp:txBody>
      <dsp:txXfrm>
        <a:off x="38271" y="1123885"/>
        <a:ext cx="7095258" cy="1078848"/>
      </dsp:txXfrm>
    </dsp:sp>
    <dsp:sp modelId="{17BC693E-C178-4A12-B340-F00612483927}">
      <dsp:nvSpPr>
        <dsp:cNvPr id="0" name=""/>
        <dsp:cNvSpPr/>
      </dsp:nvSpPr>
      <dsp:spPr>
        <a:xfrm>
          <a:off x="720946" y="2236297"/>
          <a:ext cx="720946" cy="1281297"/>
        </a:xfrm>
        <a:custGeom>
          <a:avLst/>
          <a:gdLst/>
          <a:ahLst/>
          <a:cxnLst/>
          <a:rect l="0" t="0" r="0" b="0"/>
          <a:pathLst>
            <a:path>
              <a:moveTo>
                <a:pt x="0" y="0"/>
              </a:moveTo>
              <a:lnTo>
                <a:pt x="0" y="1281297"/>
              </a:lnTo>
              <a:lnTo>
                <a:pt x="720946" y="1281297"/>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F9FFE2-0DAE-4BE7-B69E-1D85A8AE9401}">
      <dsp:nvSpPr>
        <dsp:cNvPr id="0" name=""/>
        <dsp:cNvSpPr/>
      </dsp:nvSpPr>
      <dsp:spPr>
        <a:xfrm>
          <a:off x="1441892" y="2673014"/>
          <a:ext cx="6118947" cy="1689162"/>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just" defTabSz="1244600">
            <a:lnSpc>
              <a:spcPct val="90000"/>
            </a:lnSpc>
            <a:spcBef>
              <a:spcPct val="0"/>
            </a:spcBef>
            <a:spcAft>
              <a:spcPct val="35000"/>
            </a:spcAft>
          </a:pPr>
          <a:r>
            <a:rPr lang="es-ES" sz="2800" b="1" kern="1200" dirty="0" smtClean="0"/>
            <a:t>ENFOQUE INTEGRAL PARA HACER FRENTE AL FENÓMENO DE LA CORRUPCIÓN</a:t>
          </a:r>
          <a:endParaRPr lang="es-MX" sz="2800" b="1" kern="1200" dirty="0"/>
        </a:p>
      </dsp:txBody>
      <dsp:txXfrm>
        <a:off x="1491366" y="2722488"/>
        <a:ext cx="6019999" cy="159021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11069-59C9-4D41-A507-07F9969953B2}">
      <dsp:nvSpPr>
        <dsp:cNvPr id="0" name=""/>
        <dsp:cNvSpPr/>
      </dsp:nvSpPr>
      <dsp:spPr>
        <a:xfrm>
          <a:off x="577287" y="3414530"/>
          <a:ext cx="836059" cy="1875873"/>
        </a:xfrm>
        <a:custGeom>
          <a:avLst/>
          <a:gdLst/>
          <a:ahLst/>
          <a:cxnLst/>
          <a:rect l="0" t="0" r="0" b="0"/>
          <a:pathLst>
            <a:path>
              <a:moveTo>
                <a:pt x="0" y="0"/>
              </a:moveTo>
              <a:lnTo>
                <a:pt x="418029" y="0"/>
              </a:lnTo>
              <a:lnTo>
                <a:pt x="418029" y="1875873"/>
              </a:lnTo>
              <a:lnTo>
                <a:pt x="836059" y="18758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943973" y="4301122"/>
        <a:ext cx="102687" cy="102687"/>
      </dsp:txXfrm>
    </dsp:sp>
    <dsp:sp modelId="{2B2A9883-F9AA-44FA-A579-DDFB638F4880}">
      <dsp:nvSpPr>
        <dsp:cNvPr id="0" name=""/>
        <dsp:cNvSpPr/>
      </dsp:nvSpPr>
      <dsp:spPr>
        <a:xfrm>
          <a:off x="577287" y="3414530"/>
          <a:ext cx="862860" cy="1033021"/>
        </a:xfrm>
        <a:custGeom>
          <a:avLst/>
          <a:gdLst/>
          <a:ahLst/>
          <a:cxnLst/>
          <a:rect l="0" t="0" r="0" b="0"/>
          <a:pathLst>
            <a:path>
              <a:moveTo>
                <a:pt x="0" y="0"/>
              </a:moveTo>
              <a:lnTo>
                <a:pt x="431430" y="0"/>
              </a:lnTo>
              <a:lnTo>
                <a:pt x="431430" y="1033021"/>
              </a:lnTo>
              <a:lnTo>
                <a:pt x="862860" y="103302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975068" y="3897391"/>
        <a:ext cx="67298" cy="67298"/>
      </dsp:txXfrm>
    </dsp:sp>
    <dsp:sp modelId="{0C7FDC87-E30E-4092-9D13-C6D092CA5FF8}">
      <dsp:nvSpPr>
        <dsp:cNvPr id="0" name=""/>
        <dsp:cNvSpPr/>
      </dsp:nvSpPr>
      <dsp:spPr>
        <a:xfrm>
          <a:off x="577287" y="3368810"/>
          <a:ext cx="862885" cy="91440"/>
        </a:xfrm>
        <a:custGeom>
          <a:avLst/>
          <a:gdLst/>
          <a:ahLst/>
          <a:cxnLst/>
          <a:rect l="0" t="0" r="0" b="0"/>
          <a:pathLst>
            <a:path>
              <a:moveTo>
                <a:pt x="0" y="45720"/>
              </a:moveTo>
              <a:lnTo>
                <a:pt x="431442" y="45720"/>
              </a:lnTo>
              <a:lnTo>
                <a:pt x="431442" y="111507"/>
              </a:lnTo>
              <a:lnTo>
                <a:pt x="862885" y="11150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987095" y="3392895"/>
        <a:ext cx="43269" cy="43269"/>
      </dsp:txXfrm>
    </dsp:sp>
    <dsp:sp modelId="{0191732E-EE59-4E35-8F1F-321F86BE159A}">
      <dsp:nvSpPr>
        <dsp:cNvPr id="0" name=""/>
        <dsp:cNvSpPr/>
      </dsp:nvSpPr>
      <dsp:spPr>
        <a:xfrm>
          <a:off x="577287" y="2328186"/>
          <a:ext cx="862860" cy="1086343"/>
        </a:xfrm>
        <a:custGeom>
          <a:avLst/>
          <a:gdLst/>
          <a:ahLst/>
          <a:cxnLst/>
          <a:rect l="0" t="0" r="0" b="0"/>
          <a:pathLst>
            <a:path>
              <a:moveTo>
                <a:pt x="0" y="1086343"/>
              </a:moveTo>
              <a:lnTo>
                <a:pt x="431430" y="1086343"/>
              </a:lnTo>
              <a:lnTo>
                <a:pt x="431430" y="0"/>
              </a:lnTo>
              <a:lnTo>
                <a:pt x="86286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974034" y="2836675"/>
        <a:ext cx="69366" cy="69366"/>
      </dsp:txXfrm>
    </dsp:sp>
    <dsp:sp modelId="{DD277831-055D-4FC4-89EF-0D26A3068CEA}">
      <dsp:nvSpPr>
        <dsp:cNvPr id="0" name=""/>
        <dsp:cNvSpPr/>
      </dsp:nvSpPr>
      <dsp:spPr>
        <a:xfrm>
          <a:off x="3886999" y="1104053"/>
          <a:ext cx="510039" cy="2162984"/>
        </a:xfrm>
        <a:custGeom>
          <a:avLst/>
          <a:gdLst/>
          <a:ahLst/>
          <a:cxnLst/>
          <a:rect l="0" t="0" r="0" b="0"/>
          <a:pathLst>
            <a:path>
              <a:moveTo>
                <a:pt x="0" y="0"/>
              </a:moveTo>
              <a:lnTo>
                <a:pt x="255019" y="0"/>
              </a:lnTo>
              <a:lnTo>
                <a:pt x="255019" y="2162984"/>
              </a:lnTo>
              <a:lnTo>
                <a:pt x="510039" y="216298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4086461" y="2129987"/>
        <a:ext cx="111115" cy="111115"/>
      </dsp:txXfrm>
    </dsp:sp>
    <dsp:sp modelId="{C9BA8695-28A8-4D6B-A2CD-FFD2246FF73D}">
      <dsp:nvSpPr>
        <dsp:cNvPr id="0" name=""/>
        <dsp:cNvSpPr/>
      </dsp:nvSpPr>
      <dsp:spPr>
        <a:xfrm>
          <a:off x="3886999" y="1104053"/>
          <a:ext cx="510039" cy="1203060"/>
        </a:xfrm>
        <a:custGeom>
          <a:avLst/>
          <a:gdLst/>
          <a:ahLst/>
          <a:cxnLst/>
          <a:rect l="0" t="0" r="0" b="0"/>
          <a:pathLst>
            <a:path>
              <a:moveTo>
                <a:pt x="0" y="0"/>
              </a:moveTo>
              <a:lnTo>
                <a:pt x="255019" y="0"/>
              </a:lnTo>
              <a:lnTo>
                <a:pt x="255019" y="1203060"/>
              </a:lnTo>
              <a:lnTo>
                <a:pt x="510039" y="12030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09351" y="1672915"/>
        <a:ext cx="65335" cy="65335"/>
      </dsp:txXfrm>
    </dsp:sp>
    <dsp:sp modelId="{B1405AA7-CD3B-4EAC-B129-7B4A96C6237A}">
      <dsp:nvSpPr>
        <dsp:cNvPr id="0" name=""/>
        <dsp:cNvSpPr/>
      </dsp:nvSpPr>
      <dsp:spPr>
        <a:xfrm>
          <a:off x="3886999" y="1104053"/>
          <a:ext cx="510039" cy="243137"/>
        </a:xfrm>
        <a:custGeom>
          <a:avLst/>
          <a:gdLst/>
          <a:ahLst/>
          <a:cxnLst/>
          <a:rect l="0" t="0" r="0" b="0"/>
          <a:pathLst>
            <a:path>
              <a:moveTo>
                <a:pt x="0" y="0"/>
              </a:moveTo>
              <a:lnTo>
                <a:pt x="255019" y="0"/>
              </a:lnTo>
              <a:lnTo>
                <a:pt x="255019" y="243137"/>
              </a:lnTo>
              <a:lnTo>
                <a:pt x="510039" y="24313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27893" y="1211496"/>
        <a:ext cx="28251" cy="28251"/>
      </dsp:txXfrm>
    </dsp:sp>
    <dsp:sp modelId="{91B2D940-C845-4216-92A5-E56F24B650AB}">
      <dsp:nvSpPr>
        <dsp:cNvPr id="0" name=""/>
        <dsp:cNvSpPr/>
      </dsp:nvSpPr>
      <dsp:spPr>
        <a:xfrm>
          <a:off x="3886999" y="387266"/>
          <a:ext cx="510039" cy="716786"/>
        </a:xfrm>
        <a:custGeom>
          <a:avLst/>
          <a:gdLst/>
          <a:ahLst/>
          <a:cxnLst/>
          <a:rect l="0" t="0" r="0" b="0"/>
          <a:pathLst>
            <a:path>
              <a:moveTo>
                <a:pt x="0" y="716786"/>
              </a:moveTo>
              <a:lnTo>
                <a:pt x="255019" y="716786"/>
              </a:lnTo>
              <a:lnTo>
                <a:pt x="255019" y="0"/>
              </a:lnTo>
              <a:lnTo>
                <a:pt x="510039"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20026" y="723666"/>
        <a:ext cx="43986" cy="43986"/>
      </dsp:txXfrm>
    </dsp:sp>
    <dsp:sp modelId="{5BA92B4E-9515-4245-BBBF-016F3124F049}">
      <dsp:nvSpPr>
        <dsp:cNvPr id="0" name=""/>
        <dsp:cNvSpPr/>
      </dsp:nvSpPr>
      <dsp:spPr>
        <a:xfrm>
          <a:off x="577287" y="1104053"/>
          <a:ext cx="790871" cy="2310476"/>
        </a:xfrm>
        <a:custGeom>
          <a:avLst/>
          <a:gdLst/>
          <a:ahLst/>
          <a:cxnLst/>
          <a:rect l="0" t="0" r="0" b="0"/>
          <a:pathLst>
            <a:path>
              <a:moveTo>
                <a:pt x="0" y="2310476"/>
              </a:moveTo>
              <a:lnTo>
                <a:pt x="395435" y="2310476"/>
              </a:lnTo>
              <a:lnTo>
                <a:pt x="395435" y="0"/>
              </a:lnTo>
              <a:lnTo>
                <a:pt x="790871"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911671" y="2198239"/>
        <a:ext cx="122104" cy="122104"/>
      </dsp:txXfrm>
    </dsp:sp>
    <dsp:sp modelId="{14FAAB77-D9B1-42D4-B4F5-40DC38AF7B4D}">
      <dsp:nvSpPr>
        <dsp:cNvPr id="0" name=""/>
        <dsp:cNvSpPr/>
      </dsp:nvSpPr>
      <dsp:spPr>
        <a:xfrm rot="16200000">
          <a:off x="-2343178" y="3143190"/>
          <a:ext cx="5298253" cy="54267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FUNCIONES DEL SECRETARIO TÉCNICO</a:t>
          </a:r>
          <a:endParaRPr lang="es-MX" sz="1600" b="1" kern="1200" dirty="0"/>
        </a:p>
      </dsp:txBody>
      <dsp:txXfrm>
        <a:off x="-2343178" y="3143190"/>
        <a:ext cx="5298253" cy="542679"/>
      </dsp:txXfrm>
    </dsp:sp>
    <dsp:sp modelId="{38E9BA12-AABA-4223-BA8F-D6B59E2395CB}">
      <dsp:nvSpPr>
        <dsp:cNvPr id="0" name=""/>
        <dsp:cNvSpPr/>
      </dsp:nvSpPr>
      <dsp:spPr>
        <a:xfrm>
          <a:off x="1368159" y="720083"/>
          <a:ext cx="2518839" cy="76793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ELABORAR Y PRESENTAR ANTE LA COMISIÓN EJECUTIVA</a:t>
          </a:r>
          <a:endParaRPr lang="es-MX" sz="1600" b="1" kern="1200" dirty="0"/>
        </a:p>
      </dsp:txBody>
      <dsp:txXfrm>
        <a:off x="1368159" y="720083"/>
        <a:ext cx="2518839" cy="767938"/>
      </dsp:txXfrm>
    </dsp:sp>
    <dsp:sp modelId="{8C314F69-F3F9-4020-B43D-2FBC511C5D22}">
      <dsp:nvSpPr>
        <dsp:cNvPr id="0" name=""/>
        <dsp:cNvSpPr/>
      </dsp:nvSpPr>
      <dsp:spPr>
        <a:xfrm>
          <a:off x="4397039" y="3297"/>
          <a:ext cx="4203968" cy="76793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METODOLOGÍAS DE LOS INDICADORES Y POLÍTICAS INTEGRALES</a:t>
          </a:r>
          <a:endParaRPr lang="es-MX" sz="1600" b="1" kern="1200" dirty="0"/>
        </a:p>
      </dsp:txBody>
      <dsp:txXfrm>
        <a:off x="4397039" y="3297"/>
        <a:ext cx="4203968" cy="767938"/>
      </dsp:txXfrm>
    </dsp:sp>
    <dsp:sp modelId="{8512C886-C1FA-46E9-9EE9-FCF718A8512C}">
      <dsp:nvSpPr>
        <dsp:cNvPr id="0" name=""/>
        <dsp:cNvSpPr/>
      </dsp:nvSpPr>
      <dsp:spPr>
        <a:xfrm>
          <a:off x="4397039" y="963220"/>
          <a:ext cx="4203968" cy="76793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EVALUACIONES SOBRE EL AVANCE Y CUMPLIMIENTO DE LAS POLÍTICAS INTEGRALES</a:t>
          </a:r>
          <a:endParaRPr lang="es-MX" sz="1600" b="1" kern="1200" dirty="0"/>
        </a:p>
      </dsp:txBody>
      <dsp:txXfrm>
        <a:off x="4397039" y="963220"/>
        <a:ext cx="4203968" cy="767938"/>
      </dsp:txXfrm>
    </dsp:sp>
    <dsp:sp modelId="{20A2430E-158C-45EA-A3C6-F3656AE407B7}">
      <dsp:nvSpPr>
        <dsp:cNvPr id="0" name=""/>
        <dsp:cNvSpPr/>
      </dsp:nvSpPr>
      <dsp:spPr>
        <a:xfrm>
          <a:off x="4397039" y="1923144"/>
          <a:ext cx="4203968" cy="76793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INFORMES DEL SNA CON BASE EN EL RESULTADO DE LAS EVALUACIONES</a:t>
          </a:r>
          <a:endParaRPr lang="es-MX" sz="1600" b="1" kern="1200" dirty="0"/>
        </a:p>
      </dsp:txBody>
      <dsp:txXfrm>
        <a:off x="4397039" y="1923144"/>
        <a:ext cx="4203968" cy="767938"/>
      </dsp:txXfrm>
    </dsp:sp>
    <dsp:sp modelId="{650462FA-156E-4418-A5E8-6D0FC0C208B7}">
      <dsp:nvSpPr>
        <dsp:cNvPr id="0" name=""/>
        <dsp:cNvSpPr/>
      </dsp:nvSpPr>
      <dsp:spPr>
        <a:xfrm>
          <a:off x="4397039" y="2883068"/>
          <a:ext cx="4203968" cy="76793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INSUMOS NECESARIOS PARA LLEVAR A CABO LAS ACTIVIDADES DEL COMITÉ COORDINADOR</a:t>
          </a:r>
          <a:endParaRPr lang="es-MX" sz="1600" b="1" kern="1200" dirty="0"/>
        </a:p>
      </dsp:txBody>
      <dsp:txXfrm>
        <a:off x="4397039" y="2883068"/>
        <a:ext cx="4203968" cy="767938"/>
      </dsp:txXfrm>
    </dsp:sp>
    <dsp:sp modelId="{F1C9DEC4-AF59-4012-902D-564D2C8E22E9}">
      <dsp:nvSpPr>
        <dsp:cNvPr id="0" name=""/>
        <dsp:cNvSpPr/>
      </dsp:nvSpPr>
      <dsp:spPr>
        <a:xfrm>
          <a:off x="1440147" y="1944216"/>
          <a:ext cx="2518839" cy="76793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ADMINISTRAR LA PLATAFORMA DIGITAL NACIONAL</a:t>
          </a:r>
          <a:endParaRPr lang="es-MX" sz="1600" b="1" kern="1200" dirty="0"/>
        </a:p>
      </dsp:txBody>
      <dsp:txXfrm>
        <a:off x="1440147" y="1944216"/>
        <a:ext cx="2518839" cy="767938"/>
      </dsp:txXfrm>
    </dsp:sp>
    <dsp:sp modelId="{E84C2234-009C-4C80-82B2-C187F1CC2701}">
      <dsp:nvSpPr>
        <dsp:cNvPr id="0" name=""/>
        <dsp:cNvSpPr/>
      </dsp:nvSpPr>
      <dsp:spPr>
        <a:xfrm>
          <a:off x="1440173" y="3096347"/>
          <a:ext cx="2518839" cy="76793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INTEGRAR SISTEMAS DE INFORMACIÓN</a:t>
          </a:r>
          <a:endParaRPr lang="es-MX" sz="1600" b="1" kern="1200" dirty="0"/>
        </a:p>
      </dsp:txBody>
      <dsp:txXfrm>
        <a:off x="1440173" y="3096347"/>
        <a:ext cx="2518839" cy="767938"/>
      </dsp:txXfrm>
    </dsp:sp>
    <dsp:sp modelId="{6BDFA490-FC5B-475E-A0C3-DE9112306093}">
      <dsp:nvSpPr>
        <dsp:cNvPr id="0" name=""/>
        <dsp:cNvSpPr/>
      </dsp:nvSpPr>
      <dsp:spPr>
        <a:xfrm>
          <a:off x="1440147" y="4176461"/>
          <a:ext cx="5876579" cy="54218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REALIZAR ESTUDIOS ESPECIALIZADOS EN LA MATERIA</a:t>
          </a:r>
          <a:endParaRPr lang="es-MX" sz="1600" b="1" kern="1200" dirty="0"/>
        </a:p>
      </dsp:txBody>
      <dsp:txXfrm>
        <a:off x="1440147" y="4176461"/>
        <a:ext cx="5876579" cy="542180"/>
      </dsp:txXfrm>
    </dsp:sp>
    <dsp:sp modelId="{CDBE1CE2-489F-4592-AF54-31CAF8B31211}">
      <dsp:nvSpPr>
        <dsp:cNvPr id="0" name=""/>
        <dsp:cNvSpPr/>
      </dsp:nvSpPr>
      <dsp:spPr>
        <a:xfrm>
          <a:off x="1413347" y="4906433"/>
          <a:ext cx="5842322" cy="76793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ACTUAR COMO SECRETARIO DEL CC Y DEL ÓRGANO DE GOBIERNO DE LA SECRETARÍA EJECUTIVA</a:t>
          </a:r>
          <a:endParaRPr lang="es-MX" sz="1600" b="1" kern="1200" dirty="0"/>
        </a:p>
      </dsp:txBody>
      <dsp:txXfrm>
        <a:off x="1413347" y="4906433"/>
        <a:ext cx="5842322" cy="76793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D54B5-1813-4167-B83F-49FD5817C996}">
      <dsp:nvSpPr>
        <dsp:cNvPr id="0" name=""/>
        <dsp:cNvSpPr/>
      </dsp:nvSpPr>
      <dsp:spPr>
        <a:xfrm>
          <a:off x="0" y="2376264"/>
          <a:ext cx="2642339" cy="1321169"/>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SISTEMA NACIONAL DE FISCALIZACIÓN          </a:t>
          </a:r>
        </a:p>
        <a:p>
          <a:pPr lvl="0" algn="ctr" defTabSz="889000">
            <a:lnSpc>
              <a:spcPct val="90000"/>
            </a:lnSpc>
            <a:spcBef>
              <a:spcPct val="0"/>
            </a:spcBef>
            <a:spcAft>
              <a:spcPct val="35000"/>
            </a:spcAft>
          </a:pPr>
          <a:r>
            <a:rPr lang="es-MX" sz="2000" b="1" kern="1200" dirty="0" smtClean="0"/>
            <a:t>FUNCIONES</a:t>
          </a:r>
          <a:endParaRPr lang="es-MX" sz="2000" b="1" kern="1200" dirty="0"/>
        </a:p>
      </dsp:txBody>
      <dsp:txXfrm>
        <a:off x="38696" y="2414960"/>
        <a:ext cx="2564947" cy="1243777"/>
      </dsp:txXfrm>
    </dsp:sp>
    <dsp:sp modelId="{33273AFE-E9B0-404B-B8CB-414AB499B44D}">
      <dsp:nvSpPr>
        <dsp:cNvPr id="0" name=""/>
        <dsp:cNvSpPr/>
      </dsp:nvSpPr>
      <dsp:spPr>
        <a:xfrm rot="17812182">
          <a:off x="1914224" y="1832273"/>
          <a:ext cx="2657175" cy="38853"/>
        </a:xfrm>
        <a:custGeom>
          <a:avLst/>
          <a:gdLst/>
          <a:ahLst/>
          <a:cxnLst/>
          <a:rect l="0" t="0" r="0" b="0"/>
          <a:pathLst>
            <a:path>
              <a:moveTo>
                <a:pt x="0" y="19426"/>
              </a:moveTo>
              <a:lnTo>
                <a:pt x="2657175" y="1942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MX" sz="1000" kern="1200"/>
        </a:p>
      </dsp:txBody>
      <dsp:txXfrm>
        <a:off x="3176382" y="1785271"/>
        <a:ext cx="132858" cy="132858"/>
      </dsp:txXfrm>
    </dsp:sp>
    <dsp:sp modelId="{4C368F13-6BD1-42B6-8B01-2D542BE3A246}">
      <dsp:nvSpPr>
        <dsp:cNvPr id="0" name=""/>
        <dsp:cNvSpPr/>
      </dsp:nvSpPr>
      <dsp:spPr>
        <a:xfrm>
          <a:off x="3843284" y="5966"/>
          <a:ext cx="4581658" cy="1321169"/>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DISEÑO, APROBACIÓN Y PROMOCIÓN DE LAS POLÍTICAS GENÉRALES EN LA MATERIA</a:t>
          </a:r>
          <a:endParaRPr lang="es-MX" sz="2000" b="1" kern="1200" dirty="0"/>
        </a:p>
      </dsp:txBody>
      <dsp:txXfrm>
        <a:off x="3881980" y="44662"/>
        <a:ext cx="4504266" cy="1243777"/>
      </dsp:txXfrm>
    </dsp:sp>
    <dsp:sp modelId="{BD8720CC-925D-404A-A109-C03889FD59F1}">
      <dsp:nvSpPr>
        <dsp:cNvPr id="0" name=""/>
        <dsp:cNvSpPr/>
      </dsp:nvSpPr>
      <dsp:spPr>
        <a:xfrm rot="19480787">
          <a:off x="2506879" y="2591946"/>
          <a:ext cx="1471865" cy="38853"/>
        </a:xfrm>
        <a:custGeom>
          <a:avLst/>
          <a:gdLst/>
          <a:ahLst/>
          <a:cxnLst/>
          <a:rect l="0" t="0" r="0" b="0"/>
          <a:pathLst>
            <a:path>
              <a:moveTo>
                <a:pt x="0" y="19426"/>
              </a:moveTo>
              <a:lnTo>
                <a:pt x="1471865" y="1942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206015" y="2574576"/>
        <a:ext cx="73593" cy="73593"/>
      </dsp:txXfrm>
    </dsp:sp>
    <dsp:sp modelId="{EC5A0202-C481-4F9D-818D-A28C6F1B9753}">
      <dsp:nvSpPr>
        <dsp:cNvPr id="0" name=""/>
        <dsp:cNvSpPr/>
      </dsp:nvSpPr>
      <dsp:spPr>
        <a:xfrm>
          <a:off x="3843284" y="1525312"/>
          <a:ext cx="4581658" cy="1321169"/>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INSTRUMENTACIÓN DE MECANISMO DE COORDINACIÓN Y DE INTERCAMBIO DE INFORMACIÓN</a:t>
          </a:r>
        </a:p>
      </dsp:txBody>
      <dsp:txXfrm>
        <a:off x="3881980" y="1564008"/>
        <a:ext cx="4504266" cy="1243777"/>
      </dsp:txXfrm>
    </dsp:sp>
    <dsp:sp modelId="{04B873D7-5A3F-4157-8563-C2A4596C457D}">
      <dsp:nvSpPr>
        <dsp:cNvPr id="0" name=""/>
        <dsp:cNvSpPr/>
      </dsp:nvSpPr>
      <dsp:spPr>
        <a:xfrm rot="1745903">
          <a:off x="2555604" y="3351619"/>
          <a:ext cx="1374415" cy="38853"/>
        </a:xfrm>
        <a:custGeom>
          <a:avLst/>
          <a:gdLst/>
          <a:ahLst/>
          <a:cxnLst/>
          <a:rect l="0" t="0" r="0" b="0"/>
          <a:pathLst>
            <a:path>
              <a:moveTo>
                <a:pt x="0" y="19426"/>
              </a:moveTo>
              <a:lnTo>
                <a:pt x="1374415" y="1942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208451" y="3336685"/>
        <a:ext cx="68720" cy="68720"/>
      </dsp:txXfrm>
    </dsp:sp>
    <dsp:sp modelId="{3DD883DE-8AB2-4228-BB1A-07374CB5AA05}">
      <dsp:nvSpPr>
        <dsp:cNvPr id="0" name=""/>
        <dsp:cNvSpPr/>
      </dsp:nvSpPr>
      <dsp:spPr>
        <a:xfrm>
          <a:off x="3843284" y="3044657"/>
          <a:ext cx="4581658" cy="1321169"/>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EMISIÓN DE LINEAMIENTOS PARA LA MEJORA INSTITUCIONAL</a:t>
          </a:r>
        </a:p>
      </dsp:txBody>
      <dsp:txXfrm>
        <a:off x="3881980" y="3083353"/>
        <a:ext cx="4504266" cy="1243777"/>
      </dsp:txXfrm>
    </dsp:sp>
    <dsp:sp modelId="{29A08493-1247-4CEA-91A5-0951C339C83F}">
      <dsp:nvSpPr>
        <dsp:cNvPr id="0" name=""/>
        <dsp:cNvSpPr/>
      </dsp:nvSpPr>
      <dsp:spPr>
        <a:xfrm rot="3747259">
          <a:off x="1944369" y="4168677"/>
          <a:ext cx="2596885" cy="38853"/>
        </a:xfrm>
        <a:custGeom>
          <a:avLst/>
          <a:gdLst/>
          <a:ahLst/>
          <a:cxnLst/>
          <a:rect l="0" t="0" r="0" b="0"/>
          <a:pathLst>
            <a:path>
              <a:moveTo>
                <a:pt x="0" y="19426"/>
              </a:moveTo>
              <a:lnTo>
                <a:pt x="2596885" y="1942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3177890" y="4123181"/>
        <a:ext cx="129844" cy="129844"/>
      </dsp:txXfrm>
    </dsp:sp>
    <dsp:sp modelId="{A73A737E-ADBF-40A2-BAC6-9070EBFA7172}">
      <dsp:nvSpPr>
        <dsp:cNvPr id="0" name=""/>
        <dsp:cNvSpPr/>
      </dsp:nvSpPr>
      <dsp:spPr>
        <a:xfrm>
          <a:off x="3843284" y="4564003"/>
          <a:ext cx="4581658" cy="1550709"/>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APROBACIÓN DE NORMAS PROFESIONALES HOMOLOGADAS PARA LA FISCALIZACIÓN</a:t>
          </a:r>
        </a:p>
        <a:p>
          <a:pPr lvl="0" algn="ctr" defTabSz="889000">
            <a:lnSpc>
              <a:spcPct val="90000"/>
            </a:lnSpc>
            <a:spcBef>
              <a:spcPct val="0"/>
            </a:spcBef>
            <a:spcAft>
              <a:spcPct val="35000"/>
            </a:spcAft>
          </a:pPr>
          <a:r>
            <a:rPr lang="es-MX" sz="1600" b="1" kern="1200" dirty="0" smtClean="0"/>
            <a:t> </a:t>
          </a:r>
        </a:p>
      </dsp:txBody>
      <dsp:txXfrm>
        <a:off x="3888703" y="4609422"/>
        <a:ext cx="4490820" cy="145987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6B395-D8D4-46F0-81E5-B67BB1C5F102}">
      <dsp:nvSpPr>
        <dsp:cNvPr id="0" name=""/>
        <dsp:cNvSpPr/>
      </dsp:nvSpPr>
      <dsp:spPr>
        <a:xfrm>
          <a:off x="132" y="1902506"/>
          <a:ext cx="2255881" cy="1681991"/>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OBLIGACIONES DE LOS MIEMBROS </a:t>
          </a:r>
        </a:p>
        <a:p>
          <a:pPr lvl="0" algn="ctr" defTabSz="889000">
            <a:lnSpc>
              <a:spcPct val="90000"/>
            </a:lnSpc>
            <a:spcBef>
              <a:spcPct val="0"/>
            </a:spcBef>
            <a:spcAft>
              <a:spcPct val="35000"/>
            </a:spcAft>
          </a:pPr>
          <a:r>
            <a:rPr lang="es-MX" sz="2000" b="1" kern="1200" dirty="0" smtClean="0"/>
            <a:t>DEL SNF</a:t>
          </a:r>
          <a:endParaRPr lang="es-MX" sz="2000" b="1" kern="1200" dirty="0"/>
        </a:p>
      </dsp:txBody>
      <dsp:txXfrm>
        <a:off x="49396" y="1951770"/>
        <a:ext cx="2157353" cy="1583463"/>
      </dsp:txXfrm>
    </dsp:sp>
    <dsp:sp modelId="{9E7B68C1-0DCE-4F94-A5E2-EA24DCBDE15F}">
      <dsp:nvSpPr>
        <dsp:cNvPr id="0" name=""/>
        <dsp:cNvSpPr/>
      </dsp:nvSpPr>
      <dsp:spPr>
        <a:xfrm rot="16881023">
          <a:off x="1266186" y="1526556"/>
          <a:ext cx="2464734" cy="17363"/>
        </a:xfrm>
        <a:custGeom>
          <a:avLst/>
          <a:gdLst/>
          <a:ahLst/>
          <a:cxnLst/>
          <a:rect l="0" t="0" r="0" b="0"/>
          <a:pathLst>
            <a:path>
              <a:moveTo>
                <a:pt x="0" y="8681"/>
              </a:moveTo>
              <a:lnTo>
                <a:pt x="2464734" y="868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2436935" y="1473619"/>
        <a:ext cx="123236" cy="123236"/>
      </dsp:txXfrm>
    </dsp:sp>
    <dsp:sp modelId="{CA21A027-7E6B-464A-88C4-76484361D895}">
      <dsp:nvSpPr>
        <dsp:cNvPr id="0" name=""/>
        <dsp:cNvSpPr/>
      </dsp:nvSpPr>
      <dsp:spPr>
        <a:xfrm>
          <a:off x="2741093" y="984"/>
          <a:ext cx="5827858" cy="651978"/>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INFORMAR AL SNA DE LOS AVANCES EN MATERIA DE FISCALIZACIÓN</a:t>
          </a:r>
          <a:endParaRPr lang="es-MX" sz="1800" b="1" kern="1200" dirty="0"/>
        </a:p>
      </dsp:txBody>
      <dsp:txXfrm>
        <a:off x="2760189" y="20080"/>
        <a:ext cx="5789666" cy="613786"/>
      </dsp:txXfrm>
    </dsp:sp>
    <dsp:sp modelId="{09353399-06C3-4D40-83E2-45D09DE44F40}">
      <dsp:nvSpPr>
        <dsp:cNvPr id="0" name=""/>
        <dsp:cNvSpPr/>
      </dsp:nvSpPr>
      <dsp:spPr>
        <a:xfrm rot="17310555">
          <a:off x="1734545" y="2010332"/>
          <a:ext cx="1528016" cy="17363"/>
        </a:xfrm>
        <a:custGeom>
          <a:avLst/>
          <a:gdLst/>
          <a:ahLst/>
          <a:cxnLst/>
          <a:rect l="0" t="0" r="0" b="0"/>
          <a:pathLst>
            <a:path>
              <a:moveTo>
                <a:pt x="0" y="8681"/>
              </a:moveTo>
              <a:lnTo>
                <a:pt x="1528016" y="868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460353" y="1980813"/>
        <a:ext cx="76400" cy="76400"/>
      </dsp:txXfrm>
    </dsp:sp>
    <dsp:sp modelId="{4FE83ECA-4FC2-4AF4-BFEE-56B2BD9D01CA}">
      <dsp:nvSpPr>
        <dsp:cNvPr id="0" name=""/>
        <dsp:cNvSpPr/>
      </dsp:nvSpPr>
      <dsp:spPr>
        <a:xfrm>
          <a:off x="2741093" y="892785"/>
          <a:ext cx="5827858" cy="803480"/>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HOMOLOGAR PROCESOS, TÉCNICAS, CRITERIOS, ESTRATEGIAS Y NORMAS EN MATERIA DE AUDITORÍA Y FISCALIZACIÓN</a:t>
          </a:r>
          <a:endParaRPr lang="es-MX" sz="1800" b="1" kern="1200" dirty="0"/>
        </a:p>
      </dsp:txBody>
      <dsp:txXfrm>
        <a:off x="2764626" y="916318"/>
        <a:ext cx="5780792" cy="756414"/>
      </dsp:txXfrm>
    </dsp:sp>
    <dsp:sp modelId="{E49DE378-0325-4157-BD99-3D174F3D09E7}">
      <dsp:nvSpPr>
        <dsp:cNvPr id="0" name=""/>
        <dsp:cNvSpPr/>
      </dsp:nvSpPr>
      <dsp:spPr>
        <a:xfrm rot="18514951">
          <a:off x="2109643" y="2430805"/>
          <a:ext cx="777820" cy="17363"/>
        </a:xfrm>
        <a:custGeom>
          <a:avLst/>
          <a:gdLst/>
          <a:ahLst/>
          <a:cxnLst/>
          <a:rect l="0" t="0" r="0" b="0"/>
          <a:pathLst>
            <a:path>
              <a:moveTo>
                <a:pt x="0" y="8681"/>
              </a:moveTo>
              <a:lnTo>
                <a:pt x="777820" y="868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479108" y="2420041"/>
        <a:ext cx="38891" cy="38891"/>
      </dsp:txXfrm>
    </dsp:sp>
    <dsp:sp modelId="{B5604457-33E5-42A2-8396-71EE8FF995E2}">
      <dsp:nvSpPr>
        <dsp:cNvPr id="0" name=""/>
        <dsp:cNvSpPr/>
      </dsp:nvSpPr>
      <dsp:spPr>
        <a:xfrm>
          <a:off x="2741093" y="1817745"/>
          <a:ext cx="5827858" cy="635452"/>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IDENTIFICAR ÁREAS COMUNES DE AUDITORÍA Y FISCALIZACIÓN</a:t>
          </a:r>
          <a:endParaRPr lang="es-MX" sz="1800" b="1" kern="1200" dirty="0"/>
        </a:p>
      </dsp:txBody>
      <dsp:txXfrm>
        <a:off x="2759705" y="1836357"/>
        <a:ext cx="5790634" cy="598228"/>
      </dsp:txXfrm>
    </dsp:sp>
    <dsp:sp modelId="{D5163840-9E5F-41E9-9B71-DADDA0C4628D}">
      <dsp:nvSpPr>
        <dsp:cNvPr id="0" name=""/>
        <dsp:cNvSpPr/>
      </dsp:nvSpPr>
      <dsp:spPr>
        <a:xfrm rot="1120927">
          <a:off x="2242523" y="2816831"/>
          <a:ext cx="512060" cy="17363"/>
        </a:xfrm>
        <a:custGeom>
          <a:avLst/>
          <a:gdLst/>
          <a:ahLst/>
          <a:cxnLst/>
          <a:rect l="0" t="0" r="0" b="0"/>
          <a:pathLst>
            <a:path>
              <a:moveTo>
                <a:pt x="0" y="8681"/>
              </a:moveTo>
              <a:lnTo>
                <a:pt x="512060" y="868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485752" y="2812711"/>
        <a:ext cx="25603" cy="25603"/>
      </dsp:txXfrm>
    </dsp:sp>
    <dsp:sp modelId="{02E844FC-5B1B-47A0-900A-5788AFDE5F2E}">
      <dsp:nvSpPr>
        <dsp:cNvPr id="0" name=""/>
        <dsp:cNvSpPr/>
      </dsp:nvSpPr>
      <dsp:spPr>
        <a:xfrm>
          <a:off x="2741093" y="2560259"/>
          <a:ext cx="5827858" cy="694530"/>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REALIZAR PROPUESTAS DE MEJORA A SUS ORDENAMIENTOS LEGALES</a:t>
          </a:r>
          <a:endParaRPr lang="es-MX" sz="1800" b="1" kern="1200" dirty="0"/>
        </a:p>
      </dsp:txBody>
      <dsp:txXfrm>
        <a:off x="2761435" y="2580601"/>
        <a:ext cx="5787174" cy="653846"/>
      </dsp:txXfrm>
    </dsp:sp>
    <dsp:sp modelId="{A8B50565-D61A-427A-8A8E-D82F2A5BBB93}">
      <dsp:nvSpPr>
        <dsp:cNvPr id="0" name=""/>
        <dsp:cNvSpPr/>
      </dsp:nvSpPr>
      <dsp:spPr>
        <a:xfrm rot="3881813">
          <a:off x="1931084" y="3247846"/>
          <a:ext cx="1134938" cy="17363"/>
        </a:xfrm>
        <a:custGeom>
          <a:avLst/>
          <a:gdLst/>
          <a:ahLst/>
          <a:cxnLst/>
          <a:rect l="0" t="0" r="0" b="0"/>
          <a:pathLst>
            <a:path>
              <a:moveTo>
                <a:pt x="0" y="8681"/>
              </a:moveTo>
              <a:lnTo>
                <a:pt x="1134938" y="868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470180" y="3228154"/>
        <a:ext cx="56746" cy="56746"/>
      </dsp:txXfrm>
    </dsp:sp>
    <dsp:sp modelId="{C50A9EFD-1791-4F5E-8AB4-5F8B1A748CEA}">
      <dsp:nvSpPr>
        <dsp:cNvPr id="0" name=""/>
        <dsp:cNvSpPr/>
      </dsp:nvSpPr>
      <dsp:spPr>
        <a:xfrm>
          <a:off x="2741093" y="3325622"/>
          <a:ext cx="5827858" cy="887863"/>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CREAR UN SISTEMA ELECTRÓNICO QUE PERMITA AMPLIAR LA COBERTURA DE FISCALIZACIÓN Y PROPICIAR EL INTERCAMBIO DE INFORMACIÓN</a:t>
          </a:r>
          <a:endParaRPr lang="es-MX" sz="1800" b="1" kern="1200" dirty="0"/>
        </a:p>
      </dsp:txBody>
      <dsp:txXfrm>
        <a:off x="2767098" y="3351627"/>
        <a:ext cx="5775848" cy="835853"/>
      </dsp:txXfrm>
    </dsp:sp>
    <dsp:sp modelId="{8876F596-081E-4986-82AA-4C9BAD7057E6}">
      <dsp:nvSpPr>
        <dsp:cNvPr id="0" name=""/>
        <dsp:cNvSpPr/>
      </dsp:nvSpPr>
      <dsp:spPr>
        <a:xfrm rot="4555227">
          <a:off x="1319727" y="3934928"/>
          <a:ext cx="2474553" cy="17363"/>
        </a:xfrm>
        <a:custGeom>
          <a:avLst/>
          <a:gdLst/>
          <a:ahLst/>
          <a:cxnLst/>
          <a:rect l="0" t="0" r="0" b="0"/>
          <a:pathLst>
            <a:path>
              <a:moveTo>
                <a:pt x="0" y="8681"/>
              </a:moveTo>
              <a:lnTo>
                <a:pt x="2474553" y="868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2495140" y="3881746"/>
        <a:ext cx="123727" cy="123727"/>
      </dsp:txXfrm>
    </dsp:sp>
    <dsp:sp modelId="{E50AEA3A-44AD-4045-A529-884259955E25}">
      <dsp:nvSpPr>
        <dsp:cNvPr id="0" name=""/>
        <dsp:cNvSpPr/>
      </dsp:nvSpPr>
      <dsp:spPr>
        <a:xfrm>
          <a:off x="2857994" y="4383963"/>
          <a:ext cx="5681953" cy="1519507"/>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OBSERVAR LAS DIRECTRICES DEL SISTEMA: I) COORDINACIÓN DE TRABAJO EFECTIVA, II) FORTALECIMIENTO INSTITUCIONAL; III) EVITAR DUPLICIDADES; IV) MAYOR COBERTURA DE FISCALIZACIÓN Y V) EMITIR INFORMACIÓN RELEVANTE</a:t>
          </a:r>
          <a:endParaRPr lang="es-MX" sz="1800" b="1" kern="1200" dirty="0"/>
        </a:p>
      </dsp:txBody>
      <dsp:txXfrm>
        <a:off x="2902499" y="4428468"/>
        <a:ext cx="5592943" cy="1430497"/>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8B6B1-8E9F-463D-9706-0B5771B59BB4}">
      <dsp:nvSpPr>
        <dsp:cNvPr id="0" name=""/>
        <dsp:cNvSpPr/>
      </dsp:nvSpPr>
      <dsp:spPr>
        <a:xfrm>
          <a:off x="694965" y="3251284"/>
          <a:ext cx="703862" cy="2176631"/>
        </a:xfrm>
        <a:custGeom>
          <a:avLst/>
          <a:gdLst/>
          <a:ahLst/>
          <a:cxnLst/>
          <a:rect l="0" t="0" r="0" b="0"/>
          <a:pathLst>
            <a:path>
              <a:moveTo>
                <a:pt x="0" y="0"/>
              </a:moveTo>
              <a:lnTo>
                <a:pt x="351931" y="0"/>
              </a:lnTo>
              <a:lnTo>
                <a:pt x="351931" y="2176631"/>
              </a:lnTo>
              <a:lnTo>
                <a:pt x="703862" y="217663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MX" sz="800" kern="1200"/>
        </a:p>
      </dsp:txBody>
      <dsp:txXfrm>
        <a:off x="989706" y="4282409"/>
        <a:ext cx="114380" cy="114380"/>
      </dsp:txXfrm>
    </dsp:sp>
    <dsp:sp modelId="{F90F1050-13CD-4D98-8941-5BA3E2E15CC5}">
      <dsp:nvSpPr>
        <dsp:cNvPr id="0" name=""/>
        <dsp:cNvSpPr/>
      </dsp:nvSpPr>
      <dsp:spPr>
        <a:xfrm>
          <a:off x="694965" y="3251284"/>
          <a:ext cx="703862" cy="1168520"/>
        </a:xfrm>
        <a:custGeom>
          <a:avLst/>
          <a:gdLst/>
          <a:ahLst/>
          <a:cxnLst/>
          <a:rect l="0" t="0" r="0" b="0"/>
          <a:pathLst>
            <a:path>
              <a:moveTo>
                <a:pt x="0" y="0"/>
              </a:moveTo>
              <a:lnTo>
                <a:pt x="351931" y="0"/>
              </a:lnTo>
              <a:lnTo>
                <a:pt x="351931" y="1168520"/>
              </a:lnTo>
              <a:lnTo>
                <a:pt x="703862" y="11685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012793" y="3801441"/>
        <a:ext cx="68206" cy="68206"/>
      </dsp:txXfrm>
    </dsp:sp>
    <dsp:sp modelId="{039F4A2F-148E-4B0A-81EF-AC355FB4291C}">
      <dsp:nvSpPr>
        <dsp:cNvPr id="0" name=""/>
        <dsp:cNvSpPr/>
      </dsp:nvSpPr>
      <dsp:spPr>
        <a:xfrm>
          <a:off x="694965" y="3251284"/>
          <a:ext cx="703862" cy="155093"/>
        </a:xfrm>
        <a:custGeom>
          <a:avLst/>
          <a:gdLst/>
          <a:ahLst/>
          <a:cxnLst/>
          <a:rect l="0" t="0" r="0" b="0"/>
          <a:pathLst>
            <a:path>
              <a:moveTo>
                <a:pt x="0" y="0"/>
              </a:moveTo>
              <a:lnTo>
                <a:pt x="351931" y="0"/>
              </a:lnTo>
              <a:lnTo>
                <a:pt x="351931" y="155093"/>
              </a:lnTo>
              <a:lnTo>
                <a:pt x="703862" y="15509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028877" y="3310812"/>
        <a:ext cx="36037" cy="36037"/>
      </dsp:txXfrm>
    </dsp:sp>
    <dsp:sp modelId="{E5F14345-CCA3-4F48-865B-5902D3E20412}">
      <dsp:nvSpPr>
        <dsp:cNvPr id="0" name=""/>
        <dsp:cNvSpPr/>
      </dsp:nvSpPr>
      <dsp:spPr>
        <a:xfrm>
          <a:off x="694965" y="2359662"/>
          <a:ext cx="703862" cy="891621"/>
        </a:xfrm>
        <a:custGeom>
          <a:avLst/>
          <a:gdLst/>
          <a:ahLst/>
          <a:cxnLst/>
          <a:rect l="0" t="0" r="0" b="0"/>
          <a:pathLst>
            <a:path>
              <a:moveTo>
                <a:pt x="0" y="891621"/>
              </a:moveTo>
              <a:lnTo>
                <a:pt x="351931" y="891621"/>
              </a:lnTo>
              <a:lnTo>
                <a:pt x="351931" y="0"/>
              </a:lnTo>
              <a:lnTo>
                <a:pt x="703862"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018497" y="2777074"/>
        <a:ext cx="56798" cy="56798"/>
      </dsp:txXfrm>
    </dsp:sp>
    <dsp:sp modelId="{3E0EFCB0-7F75-4812-A744-BB41EE0926BF}">
      <dsp:nvSpPr>
        <dsp:cNvPr id="0" name=""/>
        <dsp:cNvSpPr/>
      </dsp:nvSpPr>
      <dsp:spPr>
        <a:xfrm>
          <a:off x="694965" y="1486826"/>
          <a:ext cx="703862" cy="1764457"/>
        </a:xfrm>
        <a:custGeom>
          <a:avLst/>
          <a:gdLst/>
          <a:ahLst/>
          <a:cxnLst/>
          <a:rect l="0" t="0" r="0" b="0"/>
          <a:pathLst>
            <a:path>
              <a:moveTo>
                <a:pt x="0" y="1764457"/>
              </a:moveTo>
              <a:lnTo>
                <a:pt x="351931" y="1764457"/>
              </a:lnTo>
              <a:lnTo>
                <a:pt x="351931" y="0"/>
              </a:lnTo>
              <a:lnTo>
                <a:pt x="703862"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999404" y="2321563"/>
        <a:ext cx="94983" cy="94983"/>
      </dsp:txXfrm>
    </dsp:sp>
    <dsp:sp modelId="{7612138A-6D3D-44C7-8BCD-D978466CD89F}">
      <dsp:nvSpPr>
        <dsp:cNvPr id="0" name=""/>
        <dsp:cNvSpPr/>
      </dsp:nvSpPr>
      <dsp:spPr>
        <a:xfrm>
          <a:off x="694965" y="821364"/>
          <a:ext cx="703862" cy="2429919"/>
        </a:xfrm>
        <a:custGeom>
          <a:avLst/>
          <a:gdLst/>
          <a:ahLst/>
          <a:cxnLst/>
          <a:rect l="0" t="0" r="0" b="0"/>
          <a:pathLst>
            <a:path>
              <a:moveTo>
                <a:pt x="0" y="2429919"/>
              </a:moveTo>
              <a:lnTo>
                <a:pt x="351931" y="2429919"/>
              </a:lnTo>
              <a:lnTo>
                <a:pt x="351931" y="0"/>
              </a:lnTo>
              <a:lnTo>
                <a:pt x="703862"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MX" sz="900" kern="1200"/>
        </a:p>
      </dsp:txBody>
      <dsp:txXfrm>
        <a:off x="983651" y="1973079"/>
        <a:ext cx="126490" cy="126490"/>
      </dsp:txXfrm>
    </dsp:sp>
    <dsp:sp modelId="{4E4577B6-1294-44B0-9B02-4AA8D9D7F013}">
      <dsp:nvSpPr>
        <dsp:cNvPr id="0" name=""/>
        <dsp:cNvSpPr/>
      </dsp:nvSpPr>
      <dsp:spPr>
        <a:xfrm rot="16200000">
          <a:off x="-2454112" y="2906238"/>
          <a:ext cx="5608063" cy="69009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SISTEMAS LOCALES ANTICORRUPCIÓN</a:t>
          </a:r>
          <a:endParaRPr lang="es-MX" sz="2000" b="1" kern="1200" dirty="0"/>
        </a:p>
      </dsp:txBody>
      <dsp:txXfrm>
        <a:off x="-2454112" y="2906238"/>
        <a:ext cx="5608063" cy="690091"/>
      </dsp:txXfrm>
    </dsp:sp>
    <dsp:sp modelId="{5C139781-984C-4BE4-B9A2-C836F4704BEE}">
      <dsp:nvSpPr>
        <dsp:cNvPr id="0" name=""/>
        <dsp:cNvSpPr/>
      </dsp:nvSpPr>
      <dsp:spPr>
        <a:xfrm>
          <a:off x="1398827" y="658455"/>
          <a:ext cx="7170124" cy="32581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INSTANCIAS LOCALES DE COORDINACIÓN</a:t>
          </a:r>
          <a:endParaRPr lang="es-MX" sz="2000" b="1" kern="1200" dirty="0"/>
        </a:p>
      </dsp:txBody>
      <dsp:txXfrm>
        <a:off x="1398827" y="658455"/>
        <a:ext cx="7170124" cy="325818"/>
      </dsp:txXfrm>
    </dsp:sp>
    <dsp:sp modelId="{28F0A5C0-4F0D-4C09-AA27-423E7DBFF3C6}">
      <dsp:nvSpPr>
        <dsp:cNvPr id="0" name=""/>
        <dsp:cNvSpPr/>
      </dsp:nvSpPr>
      <dsp:spPr>
        <a:xfrm>
          <a:off x="1398827" y="1250657"/>
          <a:ext cx="7170124" cy="47233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INTEGRANTES Y ATRIBUCIONES EQUIVALENTES AL SNA</a:t>
          </a:r>
          <a:endParaRPr lang="es-MX" sz="2000" b="1" kern="1200" dirty="0"/>
        </a:p>
      </dsp:txBody>
      <dsp:txXfrm>
        <a:off x="1398827" y="1250657"/>
        <a:ext cx="7170124" cy="472339"/>
      </dsp:txXfrm>
    </dsp:sp>
    <dsp:sp modelId="{136E109D-390D-4472-AB21-4779E9484C64}">
      <dsp:nvSpPr>
        <dsp:cNvPr id="0" name=""/>
        <dsp:cNvSpPr/>
      </dsp:nvSpPr>
      <dsp:spPr>
        <a:xfrm>
          <a:off x="1398827" y="1989379"/>
          <a:ext cx="7170124" cy="74056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ACCESO A LA INFORMACIÓN PUBLICA NECESARIA PARA DESEMPEÑO DE SUS FUNCIONES</a:t>
          </a:r>
          <a:endParaRPr lang="es-MX" sz="2000" b="1" kern="1200" dirty="0"/>
        </a:p>
      </dsp:txBody>
      <dsp:txXfrm>
        <a:off x="1398827" y="1989379"/>
        <a:ext cx="7170124" cy="740566"/>
      </dsp:txXfrm>
    </dsp:sp>
    <dsp:sp modelId="{22DBA7E6-1E24-4FFE-970E-3590E719B3C2}">
      <dsp:nvSpPr>
        <dsp:cNvPr id="0" name=""/>
        <dsp:cNvSpPr/>
      </dsp:nvSpPr>
      <dsp:spPr>
        <a:xfrm>
          <a:off x="1398827" y="2996328"/>
          <a:ext cx="7170124" cy="820097"/>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ATRIBUCIONES Y PROCEDIMIENTOS PARA DAR SEGUIMIENTO A LAS RECOMENDACIONES, INFORMES Y POLÍTICAS</a:t>
          </a:r>
          <a:endParaRPr lang="es-MX" sz="2000" b="1" kern="1200" dirty="0"/>
        </a:p>
      </dsp:txBody>
      <dsp:txXfrm>
        <a:off x="1398827" y="2996328"/>
        <a:ext cx="7170124" cy="820097"/>
      </dsp:txXfrm>
    </dsp:sp>
    <dsp:sp modelId="{77588A4A-FD57-42A3-9470-87E1FD387B83}">
      <dsp:nvSpPr>
        <dsp:cNvPr id="0" name=""/>
        <dsp:cNvSpPr/>
      </dsp:nvSpPr>
      <dsp:spPr>
        <a:xfrm>
          <a:off x="1398827" y="4082809"/>
          <a:ext cx="7170124" cy="673991"/>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INFORME PUBLICO SOBRE LAS ACCIONES ANTICORRUPCIÓN</a:t>
          </a:r>
          <a:endParaRPr lang="es-MX" sz="2000" b="1" kern="1200" dirty="0"/>
        </a:p>
      </dsp:txBody>
      <dsp:txXfrm>
        <a:off x="1398827" y="4082809"/>
        <a:ext cx="7170124" cy="673991"/>
      </dsp:txXfrm>
    </dsp:sp>
    <dsp:sp modelId="{8D546520-694A-42FA-B66E-F7B37EFAE960}">
      <dsp:nvSpPr>
        <dsp:cNvPr id="0" name=""/>
        <dsp:cNvSpPr/>
      </dsp:nvSpPr>
      <dsp:spPr>
        <a:xfrm>
          <a:off x="1398827" y="5023183"/>
          <a:ext cx="7170124" cy="809463"/>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t>DESIGNACIÓN DE INTEGRANTES DE LOS CPC LOCALES CON BASE EN LOS REQUISITOS Y PROCEDIMIENTOS APLICABLES AL CPC</a:t>
          </a:r>
          <a:endParaRPr lang="es-MX" sz="2000" b="1" kern="1200" dirty="0"/>
        </a:p>
      </dsp:txBody>
      <dsp:txXfrm>
        <a:off x="1398827" y="5023183"/>
        <a:ext cx="7170124" cy="809463"/>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D4ECA-B569-4657-9DA4-FB73D9BAE4BE}">
      <dsp:nvSpPr>
        <dsp:cNvPr id="0" name=""/>
        <dsp:cNvSpPr/>
      </dsp:nvSpPr>
      <dsp:spPr>
        <a:xfrm>
          <a:off x="0" y="792104"/>
          <a:ext cx="4779471" cy="4779365"/>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DISTINCIÓN </a:t>
          </a:r>
        </a:p>
        <a:p>
          <a:pPr lvl="0" algn="ctr" defTabSz="1066800">
            <a:lnSpc>
              <a:spcPct val="90000"/>
            </a:lnSpc>
            <a:spcBef>
              <a:spcPct val="0"/>
            </a:spcBef>
            <a:spcAft>
              <a:spcPct val="35000"/>
            </a:spcAft>
          </a:pPr>
          <a:r>
            <a:rPr lang="es-MX" sz="2400" b="1" kern="1200" dirty="0" smtClean="0"/>
            <a:t>A NIVEL CONSTITUCIONAL </a:t>
          </a:r>
        </a:p>
        <a:p>
          <a:pPr lvl="0" algn="ctr" defTabSz="1066800">
            <a:lnSpc>
              <a:spcPct val="90000"/>
            </a:lnSpc>
            <a:spcBef>
              <a:spcPct val="0"/>
            </a:spcBef>
            <a:spcAft>
              <a:spcPct val="35000"/>
            </a:spcAft>
          </a:pPr>
          <a:r>
            <a:rPr lang="es-MX" sz="2400" b="1" kern="1200" dirty="0" smtClean="0"/>
            <a:t>ENTRE:</a:t>
          </a:r>
          <a:endParaRPr lang="es-MX" sz="2400" b="1" kern="1200" dirty="0"/>
        </a:p>
      </dsp:txBody>
      <dsp:txXfrm>
        <a:off x="699937" y="1492026"/>
        <a:ext cx="3379597" cy="3379521"/>
      </dsp:txXfrm>
    </dsp:sp>
    <dsp:sp modelId="{8B1DDE88-7F16-42F1-B062-D8A6C7657F20}">
      <dsp:nvSpPr>
        <dsp:cNvPr id="0" name=""/>
        <dsp:cNvSpPr/>
      </dsp:nvSpPr>
      <dsp:spPr>
        <a:xfrm>
          <a:off x="4464478" y="2448286"/>
          <a:ext cx="4293533" cy="3771297"/>
        </a:xfrm>
        <a:prstGeom prst="ellipse">
          <a:avLst/>
        </a:prstGeom>
        <a:gradFill rotWithShape="0">
          <a:gsLst>
            <a:gs pos="0">
              <a:schemeClr val="accent3">
                <a:alpha val="50000"/>
                <a:hueOff val="0"/>
                <a:satOff val="0"/>
                <a:lumOff val="0"/>
                <a:alphaOff val="0"/>
                <a:tint val="50000"/>
                <a:satMod val="300000"/>
              </a:schemeClr>
            </a:gs>
            <a:gs pos="35000">
              <a:schemeClr val="accent3">
                <a:alpha val="50000"/>
                <a:hueOff val="0"/>
                <a:satOff val="0"/>
                <a:lumOff val="0"/>
                <a:alphaOff val="0"/>
                <a:tint val="37000"/>
                <a:satMod val="300000"/>
              </a:schemeClr>
            </a:gs>
            <a:gs pos="100000">
              <a:schemeClr val="accent3">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FALTAS ADMINISTRATIVAS</a:t>
          </a:r>
          <a:endParaRPr lang="es-MX" sz="2400" b="1" kern="1200" dirty="0"/>
        </a:p>
      </dsp:txBody>
      <dsp:txXfrm>
        <a:off x="5093251" y="3000580"/>
        <a:ext cx="3035987" cy="2666709"/>
      </dsp:txXfrm>
    </dsp:sp>
    <dsp:sp modelId="{6E1680EC-0264-41F8-80BB-60257F767CBF}">
      <dsp:nvSpPr>
        <dsp:cNvPr id="0" name=""/>
        <dsp:cNvSpPr/>
      </dsp:nvSpPr>
      <dsp:spPr>
        <a:xfrm>
          <a:off x="4392483" y="0"/>
          <a:ext cx="4149542" cy="3771297"/>
        </a:xfrm>
        <a:prstGeom prst="ellipse">
          <a:avLst/>
        </a:prstGeom>
        <a:gradFill rotWithShape="0">
          <a:gsLst>
            <a:gs pos="0">
              <a:schemeClr val="accent4">
                <a:alpha val="50000"/>
                <a:hueOff val="0"/>
                <a:satOff val="0"/>
                <a:lumOff val="0"/>
                <a:alphaOff val="0"/>
                <a:tint val="50000"/>
                <a:satMod val="300000"/>
              </a:schemeClr>
            </a:gs>
            <a:gs pos="35000">
              <a:schemeClr val="accent4">
                <a:alpha val="50000"/>
                <a:hueOff val="0"/>
                <a:satOff val="0"/>
                <a:lumOff val="0"/>
                <a:alphaOff val="0"/>
                <a:tint val="37000"/>
                <a:satMod val="300000"/>
              </a:schemeClr>
            </a:gs>
            <a:gs pos="100000">
              <a:schemeClr val="accent4">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b="1" kern="1200" dirty="0" smtClean="0"/>
            <a:t>HECHOS DE CORRUPCIÓN  </a:t>
          </a:r>
          <a:endParaRPr lang="es-MX" sz="2400" b="1" kern="1200" dirty="0"/>
        </a:p>
      </dsp:txBody>
      <dsp:txXfrm>
        <a:off x="5000169" y="552294"/>
        <a:ext cx="2934170" cy="2666709"/>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2CD92-83EF-46E3-A353-C6E519FF152D}">
      <dsp:nvSpPr>
        <dsp:cNvPr id="0" name=""/>
        <dsp:cNvSpPr/>
      </dsp:nvSpPr>
      <dsp:spPr>
        <a:xfrm>
          <a:off x="3295030" y="54341"/>
          <a:ext cx="3255760" cy="81953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smtClean="0"/>
            <a:t>SNA</a:t>
          </a:r>
          <a:endParaRPr lang="es-MX" sz="2800" b="1" kern="1200" dirty="0"/>
        </a:p>
      </dsp:txBody>
      <dsp:txXfrm>
        <a:off x="3319033" y="78344"/>
        <a:ext cx="3207754" cy="771533"/>
      </dsp:txXfrm>
    </dsp:sp>
    <dsp:sp modelId="{A4B8D392-054F-4BFC-858E-A447305DCDB5}">
      <dsp:nvSpPr>
        <dsp:cNvPr id="0" name=""/>
        <dsp:cNvSpPr/>
      </dsp:nvSpPr>
      <dsp:spPr>
        <a:xfrm rot="3064521">
          <a:off x="5591202" y="1525105"/>
          <a:ext cx="837294" cy="569758"/>
        </a:xfrm>
        <a:prstGeom prst="lef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MX" sz="2600" kern="1200"/>
        </a:p>
      </dsp:txBody>
      <dsp:txXfrm>
        <a:off x="5762129" y="1639057"/>
        <a:ext cx="495440" cy="341854"/>
      </dsp:txXfrm>
    </dsp:sp>
    <dsp:sp modelId="{CBDA0693-E9E1-4921-A8FE-13F1105C8E13}">
      <dsp:nvSpPr>
        <dsp:cNvPr id="0" name=""/>
        <dsp:cNvSpPr/>
      </dsp:nvSpPr>
      <dsp:spPr>
        <a:xfrm>
          <a:off x="6114891" y="2746088"/>
          <a:ext cx="2383997" cy="133984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smtClean="0"/>
            <a:t>OBJETIVO</a:t>
          </a:r>
          <a:endParaRPr lang="es-MX" sz="2800" b="1" kern="1200" dirty="0"/>
        </a:p>
      </dsp:txBody>
      <dsp:txXfrm>
        <a:off x="6154134" y="2785331"/>
        <a:ext cx="2305511" cy="1261356"/>
      </dsp:txXfrm>
    </dsp:sp>
    <dsp:sp modelId="{5E2A90F6-55B3-4782-B0E5-A62D1688E03A}">
      <dsp:nvSpPr>
        <dsp:cNvPr id="0" name=""/>
        <dsp:cNvSpPr/>
      </dsp:nvSpPr>
      <dsp:spPr>
        <a:xfrm rot="10607407">
          <a:off x="4718361" y="3252821"/>
          <a:ext cx="837294" cy="569758"/>
        </a:xfrm>
        <a:prstGeom prst="lef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MX" sz="2600" kern="1200"/>
        </a:p>
      </dsp:txBody>
      <dsp:txXfrm rot="10800000">
        <a:off x="4889288" y="3366773"/>
        <a:ext cx="495440" cy="341854"/>
      </dsp:txXfrm>
    </dsp:sp>
    <dsp:sp modelId="{EA23D3F7-E899-443E-9860-5BF0F604AAD3}">
      <dsp:nvSpPr>
        <dsp:cNvPr id="0" name=""/>
        <dsp:cNvSpPr/>
      </dsp:nvSpPr>
      <dsp:spPr>
        <a:xfrm>
          <a:off x="85485" y="1665970"/>
          <a:ext cx="4073639" cy="40815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MX" sz="2000" b="1" kern="1200" dirty="0" smtClean="0"/>
            <a:t>COORDINAR A LAS AUTORIDADES DE LOS 3 ÓRDENES DE GOBIERNO RESPONSABLES DE LA PREVENCIÓN, DETECCIÓN Y SANCIÓN DE RESPONSABILIDADES ADMINISTRATIVAS Y HECHOS  DE CORRUPCIÓN, CON LA PARTICIPACIÓN DESTACADA DE LA SOCIEDAD CIVIL</a:t>
          </a:r>
          <a:r>
            <a:rPr lang="es-MX" sz="1800" b="1" kern="1200" dirty="0" smtClean="0"/>
            <a:t>.</a:t>
          </a:r>
          <a:endParaRPr lang="es-MX" sz="1800" b="1" kern="1200" dirty="0"/>
        </a:p>
      </dsp:txBody>
      <dsp:txXfrm>
        <a:off x="204798" y="1785283"/>
        <a:ext cx="3835013" cy="3842973"/>
      </dsp:txXfrm>
    </dsp:sp>
    <dsp:sp modelId="{18309A93-0EED-4742-868A-881D4C717A54}">
      <dsp:nvSpPr>
        <dsp:cNvPr id="0" name=""/>
        <dsp:cNvSpPr/>
      </dsp:nvSpPr>
      <dsp:spPr>
        <a:xfrm rot="18648982">
          <a:off x="3808300" y="985046"/>
          <a:ext cx="837294" cy="569758"/>
        </a:xfrm>
        <a:prstGeom prst="lef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MX" sz="2600" kern="1200"/>
        </a:p>
      </dsp:txBody>
      <dsp:txXfrm>
        <a:off x="3979227" y="1098998"/>
        <a:ext cx="495440" cy="34185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B7ABA-A0F5-4A30-A2DE-DD7C031EACB2}">
      <dsp:nvSpPr>
        <dsp:cNvPr id="0" name=""/>
        <dsp:cNvSpPr/>
      </dsp:nvSpPr>
      <dsp:spPr>
        <a:xfrm>
          <a:off x="561213" y="432037"/>
          <a:ext cx="4145510" cy="2909150"/>
        </a:xfrm>
        <a:prstGeom prst="pieWedg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MX" sz="2000" b="1" kern="1200" dirty="0" smtClean="0"/>
            <a:t>PROCEDIMIENTOS ADMINISTRATIVOS </a:t>
          </a:r>
        </a:p>
        <a:p>
          <a:pPr lvl="0" algn="l" defTabSz="889000">
            <a:lnSpc>
              <a:spcPct val="90000"/>
            </a:lnSpc>
            <a:spcBef>
              <a:spcPct val="0"/>
            </a:spcBef>
            <a:spcAft>
              <a:spcPct val="35000"/>
            </a:spcAft>
          </a:pPr>
          <a:r>
            <a:rPr lang="es-MX" sz="2000" b="1" kern="1200" dirty="0" smtClean="0"/>
            <a:t>Y PENALES </a:t>
          </a:r>
        </a:p>
        <a:p>
          <a:pPr lvl="0" algn="l" defTabSz="889000">
            <a:lnSpc>
              <a:spcPct val="90000"/>
            </a:lnSpc>
            <a:spcBef>
              <a:spcPct val="0"/>
            </a:spcBef>
            <a:spcAft>
              <a:spcPct val="35000"/>
            </a:spcAft>
          </a:pPr>
          <a:r>
            <a:rPr lang="es-MX" sz="2000" b="1" kern="1200" dirty="0" smtClean="0"/>
            <a:t>SEGUIRÁN SIENDO AUTÓNOMOS</a:t>
          </a:r>
          <a:endParaRPr lang="es-MX" sz="2000" b="1" kern="1200" dirty="0"/>
        </a:p>
      </dsp:txBody>
      <dsp:txXfrm>
        <a:off x="1775405" y="1284107"/>
        <a:ext cx="2931318" cy="2057080"/>
      </dsp:txXfrm>
    </dsp:sp>
    <dsp:sp modelId="{7C1EBA53-346D-46D6-AC78-90DD621AD504}">
      <dsp:nvSpPr>
        <dsp:cNvPr id="0" name=""/>
        <dsp:cNvSpPr/>
      </dsp:nvSpPr>
      <dsp:spPr>
        <a:xfrm rot="5400000">
          <a:off x="5185670" y="40058"/>
          <a:ext cx="2909150" cy="3693108"/>
        </a:xfrm>
        <a:prstGeom prst="pieWedge">
          <a:avLst/>
        </a:prstGeom>
        <a:gradFill rotWithShape="0">
          <a:gsLst>
            <a:gs pos="0">
              <a:schemeClr val="accent2">
                <a:hueOff val="-4303319"/>
                <a:satOff val="-13874"/>
                <a:lumOff val="5294"/>
                <a:alphaOff val="0"/>
                <a:tint val="50000"/>
                <a:satMod val="300000"/>
              </a:schemeClr>
            </a:gs>
            <a:gs pos="35000">
              <a:schemeClr val="accent2">
                <a:hueOff val="-4303319"/>
                <a:satOff val="-13874"/>
                <a:lumOff val="5294"/>
                <a:alphaOff val="0"/>
                <a:tint val="37000"/>
                <a:satMod val="300000"/>
              </a:schemeClr>
            </a:gs>
            <a:gs pos="100000">
              <a:schemeClr val="accent2">
                <a:hueOff val="-4303319"/>
                <a:satOff val="-13874"/>
                <a:lumOff val="52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r" defTabSz="800100">
            <a:lnSpc>
              <a:spcPct val="90000"/>
            </a:lnSpc>
            <a:spcBef>
              <a:spcPct val="0"/>
            </a:spcBef>
            <a:spcAft>
              <a:spcPct val="35000"/>
            </a:spcAft>
          </a:pPr>
          <a:r>
            <a:rPr lang="es-MX" sz="1800" b="1" kern="1200" dirty="0" smtClean="0"/>
            <a:t> </a:t>
          </a:r>
          <a:r>
            <a:rPr lang="es-MX" sz="2000" b="1" kern="1200" dirty="0" smtClean="0"/>
            <a:t>CATÁLOGO ÚNICO NACIONAL DE FALTAS ADMINISTRATIVAS</a:t>
          </a:r>
          <a:endParaRPr lang="es-MX" sz="2000" b="1" kern="1200" dirty="0"/>
        </a:p>
      </dsp:txBody>
      <dsp:txXfrm rot="-5400000">
        <a:off x="4793691" y="1284107"/>
        <a:ext cx="2611422" cy="2057080"/>
      </dsp:txXfrm>
    </dsp:sp>
    <dsp:sp modelId="{16C01596-E08E-445C-BFC2-FB31EF7D007C}">
      <dsp:nvSpPr>
        <dsp:cNvPr id="0" name=""/>
        <dsp:cNvSpPr/>
      </dsp:nvSpPr>
      <dsp:spPr>
        <a:xfrm rot="10800000">
          <a:off x="4824542" y="3456387"/>
          <a:ext cx="3652060" cy="3283557"/>
        </a:xfrm>
        <a:prstGeom prst="pieWedge">
          <a:avLst/>
        </a:prstGeom>
        <a:gradFill rotWithShape="0">
          <a:gsLst>
            <a:gs pos="0">
              <a:schemeClr val="accent2">
                <a:hueOff val="-8606638"/>
                <a:satOff val="-27747"/>
                <a:lumOff val="10588"/>
                <a:alphaOff val="0"/>
                <a:tint val="50000"/>
                <a:satMod val="300000"/>
              </a:schemeClr>
            </a:gs>
            <a:gs pos="35000">
              <a:schemeClr val="accent2">
                <a:hueOff val="-8606638"/>
                <a:satOff val="-27747"/>
                <a:lumOff val="10588"/>
                <a:alphaOff val="0"/>
                <a:tint val="37000"/>
                <a:satMod val="300000"/>
              </a:schemeClr>
            </a:gs>
            <a:gs pos="100000">
              <a:schemeClr val="accent2">
                <a:hueOff val="-8606638"/>
                <a:satOff val="-27747"/>
                <a:lumOff val="105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r" defTabSz="889000">
            <a:lnSpc>
              <a:spcPct val="90000"/>
            </a:lnSpc>
            <a:spcBef>
              <a:spcPct val="0"/>
            </a:spcBef>
            <a:spcAft>
              <a:spcPct val="35000"/>
            </a:spcAft>
          </a:pPr>
          <a:r>
            <a:rPr lang="es-MX" sz="2000" b="1" kern="1200" dirty="0" smtClean="0"/>
            <a:t>CATÁLOGO ÚNICO NACIONAL DE SANCIONES</a:t>
          </a:r>
          <a:endParaRPr lang="es-MX" sz="2000" b="1" kern="1200" dirty="0"/>
        </a:p>
      </dsp:txBody>
      <dsp:txXfrm rot="10800000">
        <a:off x="4824542" y="3456387"/>
        <a:ext cx="2582396" cy="2321825"/>
      </dsp:txXfrm>
    </dsp:sp>
    <dsp:sp modelId="{45C8145F-7790-4E42-BD58-AE0A9CB46969}">
      <dsp:nvSpPr>
        <dsp:cNvPr id="0" name=""/>
        <dsp:cNvSpPr/>
      </dsp:nvSpPr>
      <dsp:spPr>
        <a:xfrm rot="16200000">
          <a:off x="951141" y="3014197"/>
          <a:ext cx="3283557" cy="4081537"/>
        </a:xfrm>
        <a:prstGeom prst="pieWedge">
          <a:avLst/>
        </a:prstGeom>
        <a:gradFill rotWithShape="0">
          <a:gsLst>
            <a:gs pos="0">
              <a:schemeClr val="accent2">
                <a:hueOff val="-12909956"/>
                <a:satOff val="-41621"/>
                <a:lumOff val="15882"/>
                <a:alphaOff val="0"/>
                <a:tint val="50000"/>
                <a:satMod val="300000"/>
              </a:schemeClr>
            </a:gs>
            <a:gs pos="35000">
              <a:schemeClr val="accent2">
                <a:hueOff val="-12909956"/>
                <a:satOff val="-41621"/>
                <a:lumOff val="15882"/>
                <a:alphaOff val="0"/>
                <a:tint val="37000"/>
                <a:satMod val="300000"/>
              </a:schemeClr>
            </a:gs>
            <a:gs pos="100000">
              <a:schemeClr val="accent2">
                <a:hueOff val="-12909956"/>
                <a:satOff val="-41621"/>
                <a:lumOff val="1588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MX" sz="2000" b="1" kern="1200" dirty="0" smtClean="0"/>
            <a:t>PROCEDIMIENTO ÚNICO NACIONAL PARA LA INVESTIGACIÓN, SUBSTANCIACIÓN Y SANCIÓN DE LAS FALTAS ADMINISTRATIVAS</a:t>
          </a:r>
          <a:endParaRPr lang="es-MX" sz="2000" b="1" kern="1200" dirty="0"/>
        </a:p>
      </dsp:txBody>
      <dsp:txXfrm rot="5400000">
        <a:off x="1747607" y="3413187"/>
        <a:ext cx="2886082" cy="2321825"/>
      </dsp:txXfrm>
    </dsp:sp>
    <dsp:sp modelId="{72BDB645-84F8-4192-95A8-A61581F47106}">
      <dsp:nvSpPr>
        <dsp:cNvPr id="0" name=""/>
        <dsp:cNvSpPr/>
      </dsp:nvSpPr>
      <dsp:spPr>
        <a:xfrm>
          <a:off x="3960442" y="2520284"/>
          <a:ext cx="1292459" cy="1449487"/>
        </a:xfrm>
        <a:prstGeom prst="circularArrow">
          <a:avLst/>
        </a:prstGeom>
        <a:gradFill rotWithShape="0">
          <a:gsLst>
            <a:gs pos="0">
              <a:schemeClr val="accent2">
                <a:tint val="40000"/>
                <a:hueOff val="0"/>
                <a:satOff val="0"/>
                <a:lumOff val="0"/>
                <a:alphaOff val="0"/>
                <a:tint val="50000"/>
                <a:satMod val="300000"/>
              </a:schemeClr>
            </a:gs>
            <a:gs pos="35000">
              <a:schemeClr val="accent2">
                <a:tint val="40000"/>
                <a:hueOff val="0"/>
                <a:satOff val="0"/>
                <a:lumOff val="0"/>
                <a:alphaOff val="0"/>
                <a:tint val="37000"/>
                <a:satMod val="300000"/>
              </a:schemeClr>
            </a:gs>
            <a:gs pos="100000">
              <a:schemeClr val="accent2">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FB5ECF4E-940F-42CE-B31D-55581F76C60C}">
      <dsp:nvSpPr>
        <dsp:cNvPr id="0" name=""/>
        <dsp:cNvSpPr/>
      </dsp:nvSpPr>
      <dsp:spPr>
        <a:xfrm rot="10800000">
          <a:off x="4032444" y="2880320"/>
          <a:ext cx="1299822" cy="1574858"/>
        </a:xfrm>
        <a:prstGeom prst="circularArrow">
          <a:avLst/>
        </a:prstGeom>
        <a:gradFill rotWithShape="0">
          <a:gsLst>
            <a:gs pos="0">
              <a:schemeClr val="accent2">
                <a:tint val="40000"/>
                <a:hueOff val="0"/>
                <a:satOff val="0"/>
                <a:lumOff val="0"/>
                <a:alphaOff val="0"/>
                <a:tint val="50000"/>
                <a:satMod val="300000"/>
              </a:schemeClr>
            </a:gs>
            <a:gs pos="35000">
              <a:schemeClr val="accent2">
                <a:tint val="40000"/>
                <a:hueOff val="0"/>
                <a:satOff val="0"/>
                <a:lumOff val="0"/>
                <a:alphaOff val="0"/>
                <a:tint val="37000"/>
                <a:satMod val="300000"/>
              </a:schemeClr>
            </a:gs>
            <a:gs pos="100000">
              <a:schemeClr val="accent2">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F1E22-413C-4DB0-AA62-CCD22191BB01}">
      <dsp:nvSpPr>
        <dsp:cNvPr id="0" name=""/>
        <dsp:cNvSpPr/>
      </dsp:nvSpPr>
      <dsp:spPr>
        <a:xfrm>
          <a:off x="0" y="3373"/>
          <a:ext cx="7614846" cy="2539275"/>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MX" sz="2500" b="1" kern="1200" dirty="0" smtClean="0"/>
            <a:t>ES DE OBSERVANCIA GENERAL EN TODA LA REPÚBLICA MEXICANA </a:t>
          </a:r>
        </a:p>
      </dsp:txBody>
      <dsp:txXfrm>
        <a:off x="123957" y="127330"/>
        <a:ext cx="7366932" cy="2291361"/>
      </dsp:txXfrm>
    </dsp:sp>
    <dsp:sp modelId="{767DCAFF-AB3B-4DFC-A2DB-D560E31B2207}">
      <dsp:nvSpPr>
        <dsp:cNvPr id="0" name=""/>
        <dsp:cNvSpPr/>
      </dsp:nvSpPr>
      <dsp:spPr>
        <a:xfrm>
          <a:off x="0" y="2617529"/>
          <a:ext cx="7614846" cy="2539275"/>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just" defTabSz="1111250">
            <a:lnSpc>
              <a:spcPct val="90000"/>
            </a:lnSpc>
            <a:spcBef>
              <a:spcPct val="0"/>
            </a:spcBef>
            <a:spcAft>
              <a:spcPct val="35000"/>
            </a:spcAft>
          </a:pPr>
          <a:r>
            <a:rPr lang="es-ES" sz="2500" b="1" kern="1200" dirty="0" smtClean="0"/>
            <a:t>SUJETOS: SERVIDORES PÚBLICOS, PERSONAS QUE HABIENDO FUNGIDO COMO SERVIDORES PÚBLICOS SE UBIQUEN EN LOS SUPUESTOS A QUE SE REFIERE LA LGRA Y PARTICULARES VINCULADOS CON FALTAS ADMINISTRATIVAS GRAVES.</a:t>
          </a:r>
        </a:p>
      </dsp:txBody>
      <dsp:txXfrm>
        <a:off x="123957" y="2741486"/>
        <a:ext cx="7366932" cy="2291361"/>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7B650-B23D-4447-B66E-38B53A28E025}">
      <dsp:nvSpPr>
        <dsp:cNvPr id="0" name=""/>
        <dsp:cNvSpPr/>
      </dsp:nvSpPr>
      <dsp:spPr>
        <a:xfrm>
          <a:off x="3718" y="2157715"/>
          <a:ext cx="1901852" cy="988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just" defTabSz="755650">
            <a:lnSpc>
              <a:spcPct val="90000"/>
            </a:lnSpc>
            <a:spcBef>
              <a:spcPct val="0"/>
            </a:spcBef>
            <a:spcAft>
              <a:spcPct val="35000"/>
            </a:spcAft>
          </a:pPr>
          <a:r>
            <a:rPr lang="es-ES" sz="1700" b="1" kern="1200" dirty="0" smtClean="0"/>
            <a:t>AUTORIDADES COMPETENTES PARA APLICARLA:</a:t>
          </a:r>
          <a:endParaRPr lang="es-ES" sz="1700" b="1" kern="1200" dirty="0"/>
        </a:p>
      </dsp:txBody>
      <dsp:txXfrm>
        <a:off x="3718" y="2157715"/>
        <a:ext cx="1901852" cy="988762"/>
      </dsp:txXfrm>
    </dsp:sp>
    <dsp:sp modelId="{37DAF7F1-A02C-404D-9936-5ADDDFADD10E}">
      <dsp:nvSpPr>
        <dsp:cNvPr id="0" name=""/>
        <dsp:cNvSpPr/>
      </dsp:nvSpPr>
      <dsp:spPr>
        <a:xfrm>
          <a:off x="1905570" y="432047"/>
          <a:ext cx="380370" cy="4440099"/>
        </a:xfrm>
        <a:prstGeom prst="leftBrace">
          <a:avLst>
            <a:gd name="adj1" fmla="val 35000"/>
            <a:gd name="adj2" fmla="val 50000"/>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634C29-C1CB-44F5-BF36-9046FB6FD611}">
      <dsp:nvSpPr>
        <dsp:cNvPr id="0" name=""/>
        <dsp:cNvSpPr/>
      </dsp:nvSpPr>
      <dsp:spPr>
        <a:xfrm>
          <a:off x="2438089" y="432047"/>
          <a:ext cx="5173038" cy="4440099"/>
        </a:xfrm>
        <a:prstGeom prst="rect">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171450" lvl="1" indent="-171450" algn="just" defTabSz="755650">
            <a:lnSpc>
              <a:spcPct val="90000"/>
            </a:lnSpc>
            <a:spcBef>
              <a:spcPct val="0"/>
            </a:spcBef>
            <a:spcAft>
              <a:spcPct val="15000"/>
            </a:spcAft>
            <a:buChar char="••"/>
          </a:pPr>
          <a:r>
            <a:rPr lang="es-ES" sz="1700" b="1" kern="1200" dirty="0" smtClean="0"/>
            <a:t>SECRETARÍA DE LA FUNCIÓN PÚBLICA Y HOMÓLOGAS EN LOS ESTADOS, </a:t>
          </a:r>
        </a:p>
        <a:p>
          <a:pPr marL="171450" lvl="1" indent="-171450" algn="just" defTabSz="755650">
            <a:lnSpc>
              <a:spcPct val="90000"/>
            </a:lnSpc>
            <a:spcBef>
              <a:spcPct val="0"/>
            </a:spcBef>
            <a:spcAft>
              <a:spcPct val="15000"/>
            </a:spcAft>
            <a:buChar char="••"/>
          </a:pPr>
          <a:r>
            <a:rPr lang="es-ES" sz="1700" b="1" kern="1200" dirty="0" smtClean="0"/>
            <a:t>OIC, </a:t>
          </a:r>
        </a:p>
        <a:p>
          <a:pPr marL="171450" lvl="1" indent="-171450" algn="just" defTabSz="755650">
            <a:lnSpc>
              <a:spcPct val="90000"/>
            </a:lnSpc>
            <a:spcBef>
              <a:spcPct val="0"/>
            </a:spcBef>
            <a:spcAft>
              <a:spcPct val="15000"/>
            </a:spcAft>
            <a:buChar char="••"/>
          </a:pPr>
          <a:r>
            <a:rPr lang="es-ES" sz="1700" b="1" kern="1200" dirty="0" smtClean="0"/>
            <a:t>ASF, </a:t>
          </a:r>
        </a:p>
        <a:p>
          <a:pPr marL="171450" lvl="1" indent="-171450" algn="just" defTabSz="755650">
            <a:lnSpc>
              <a:spcPct val="90000"/>
            </a:lnSpc>
            <a:spcBef>
              <a:spcPct val="0"/>
            </a:spcBef>
            <a:spcAft>
              <a:spcPct val="15000"/>
            </a:spcAft>
            <a:buChar char="••"/>
          </a:pPr>
          <a:r>
            <a:rPr lang="es-ES" sz="1700" b="1" kern="1200" dirty="0" smtClean="0"/>
            <a:t>ÓRGANOS DE FISCALIZACIÓN SUPERIOR DE LAS ENTIDADES FEDERATIVAS, </a:t>
          </a:r>
        </a:p>
        <a:p>
          <a:pPr marL="171450" lvl="1" indent="-171450" algn="just" defTabSz="755650">
            <a:lnSpc>
              <a:spcPct val="90000"/>
            </a:lnSpc>
            <a:spcBef>
              <a:spcPct val="0"/>
            </a:spcBef>
            <a:spcAft>
              <a:spcPct val="15000"/>
            </a:spcAft>
            <a:buChar char="••"/>
          </a:pPr>
          <a:r>
            <a:rPr lang="es-ES" sz="1700" b="1" kern="1200" dirty="0" smtClean="0"/>
            <a:t>EL TFJA U HOMÓLOGOS DE LAS ENTIDADES FEDERATIVAS, </a:t>
          </a:r>
        </a:p>
        <a:p>
          <a:pPr marL="171450" lvl="1" indent="-171450" algn="just" defTabSz="755650">
            <a:lnSpc>
              <a:spcPct val="90000"/>
            </a:lnSpc>
            <a:spcBef>
              <a:spcPct val="0"/>
            </a:spcBef>
            <a:spcAft>
              <a:spcPct val="15000"/>
            </a:spcAft>
            <a:buChar char="••"/>
          </a:pPr>
          <a:r>
            <a:rPr lang="es-ES" sz="1700" b="1" kern="1200" dirty="0" smtClean="0"/>
            <a:t>AUTORIDADES COMPETENTES EN EL PODER JUDICIAL, </a:t>
          </a:r>
        </a:p>
        <a:p>
          <a:pPr marL="171450" lvl="1" indent="-171450" algn="just" defTabSz="755650">
            <a:lnSpc>
              <a:spcPct val="90000"/>
            </a:lnSpc>
            <a:spcBef>
              <a:spcPct val="0"/>
            </a:spcBef>
            <a:spcAft>
              <a:spcPct val="15000"/>
            </a:spcAft>
            <a:buChar char="••"/>
          </a:pPr>
          <a:r>
            <a:rPr lang="es-ES" sz="1700" b="1" kern="1200" smtClean="0"/>
            <a:t>UNIDADES </a:t>
          </a:r>
          <a:r>
            <a:rPr lang="es-ES" sz="1700" b="1" kern="1200" dirty="0" smtClean="0"/>
            <a:t>DE RESPONSABILIDADES DE LAS EMPRESAS PRODUCTIVAS DEL ESTADO</a:t>
          </a:r>
          <a:endParaRPr lang="es-ES" sz="1700" b="1" kern="1200" dirty="0"/>
        </a:p>
      </dsp:txBody>
      <dsp:txXfrm>
        <a:off x="2438089" y="432047"/>
        <a:ext cx="5173038" cy="4440099"/>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DA016-8F28-41BB-B281-C86772E5D256}">
      <dsp:nvSpPr>
        <dsp:cNvPr id="0" name=""/>
        <dsp:cNvSpPr/>
      </dsp:nvSpPr>
      <dsp:spPr>
        <a:xfrm>
          <a:off x="0" y="0"/>
          <a:ext cx="8280920" cy="1728191"/>
        </a:xfrm>
        <a:prstGeom prst="rect">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b="1" kern="1200" dirty="0" smtClean="0">
              <a:latin typeface="Calibri Light" panose="020F0302020204030204" pitchFamily="34" charset="0"/>
              <a:cs typeface="Calibri Light" panose="020F0302020204030204" pitchFamily="34" charset="0"/>
            </a:rPr>
            <a:t>OBJETO DE LA </a:t>
          </a:r>
          <a:r>
            <a:rPr lang="es-MX" sz="6500" b="1" kern="1200" dirty="0" smtClean="0">
              <a:latin typeface="Calibri Light" panose="020F0302020204030204" pitchFamily="34" charset="0"/>
              <a:cs typeface="Calibri Light" panose="020F0302020204030204" pitchFamily="34" charset="0"/>
            </a:rPr>
            <a:t>LGRA</a:t>
          </a:r>
          <a:endParaRPr lang="es-ES" sz="6500" kern="1200" dirty="0"/>
        </a:p>
      </dsp:txBody>
      <dsp:txXfrm>
        <a:off x="0" y="0"/>
        <a:ext cx="8280920" cy="1728191"/>
      </dsp:txXfrm>
    </dsp:sp>
    <dsp:sp modelId="{345D1371-E99D-4C94-9D29-E936B8FD297D}">
      <dsp:nvSpPr>
        <dsp:cNvPr id="0" name=""/>
        <dsp:cNvSpPr/>
      </dsp:nvSpPr>
      <dsp:spPr>
        <a:xfrm>
          <a:off x="0" y="1728191"/>
          <a:ext cx="4140459" cy="362920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b="1" kern="1200" dirty="0" smtClean="0">
              <a:latin typeface="Calibri Light" panose="020F0302020204030204" pitchFamily="34" charset="0"/>
              <a:cs typeface="Calibri Light" panose="020F0302020204030204" pitchFamily="34" charset="0"/>
            </a:rPr>
            <a:t>Establecer los principios y obligaciones que rigen la actuación de los Servidores Públicos;</a:t>
          </a:r>
          <a:endParaRPr lang="es-ES" sz="2400" b="1" kern="1200" dirty="0"/>
        </a:p>
      </dsp:txBody>
      <dsp:txXfrm>
        <a:off x="0" y="1728191"/>
        <a:ext cx="4140459" cy="3629203"/>
      </dsp:txXfrm>
    </dsp:sp>
    <dsp:sp modelId="{5A5470E7-6B90-4117-9346-E79BA260CE59}">
      <dsp:nvSpPr>
        <dsp:cNvPr id="0" name=""/>
        <dsp:cNvSpPr/>
      </dsp:nvSpPr>
      <dsp:spPr>
        <a:xfrm>
          <a:off x="4104437" y="1743362"/>
          <a:ext cx="4140459" cy="362920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b="1" kern="1200" dirty="0" smtClean="0">
              <a:latin typeface="Calibri Light" panose="020F0302020204030204" pitchFamily="34" charset="0"/>
              <a:cs typeface="Calibri Light" panose="020F0302020204030204" pitchFamily="34" charset="0"/>
            </a:rPr>
            <a:t>Establecer las faltas administrativas graves y no graves de los Servidores Públicos, </a:t>
          </a:r>
        </a:p>
        <a:p>
          <a:pPr lvl="0" algn="just" defTabSz="1066800">
            <a:lnSpc>
              <a:spcPct val="90000"/>
            </a:lnSpc>
            <a:spcBef>
              <a:spcPct val="0"/>
            </a:spcBef>
            <a:spcAft>
              <a:spcPct val="35000"/>
            </a:spcAft>
          </a:pPr>
          <a:r>
            <a:rPr lang="es-ES" sz="2400" b="1" kern="1200" dirty="0" smtClean="0">
              <a:latin typeface="Calibri Light" panose="020F0302020204030204" pitchFamily="34" charset="0"/>
              <a:cs typeface="Calibri Light" panose="020F0302020204030204" pitchFamily="34" charset="0"/>
            </a:rPr>
            <a:t>Las sanciones aplicables a las mismas, y </a:t>
          </a:r>
        </a:p>
        <a:p>
          <a:pPr lvl="0" algn="just" defTabSz="1066800">
            <a:lnSpc>
              <a:spcPct val="90000"/>
            </a:lnSpc>
            <a:spcBef>
              <a:spcPct val="0"/>
            </a:spcBef>
            <a:spcAft>
              <a:spcPct val="35000"/>
            </a:spcAft>
          </a:pPr>
          <a:r>
            <a:rPr lang="es-ES" sz="2400" b="1" kern="1200" dirty="0" smtClean="0">
              <a:latin typeface="Calibri Light" panose="020F0302020204030204" pitchFamily="34" charset="0"/>
              <a:cs typeface="Calibri Light" panose="020F0302020204030204" pitchFamily="34" charset="0"/>
            </a:rPr>
            <a:t>Los procedimientos para su aplicación y las facultades de las autoridades competentes para tal efecto;</a:t>
          </a:r>
          <a:endParaRPr lang="es-ES" sz="2400" b="1" kern="1200" dirty="0"/>
        </a:p>
      </dsp:txBody>
      <dsp:txXfrm>
        <a:off x="4104437" y="1743362"/>
        <a:ext cx="4140459" cy="3629203"/>
      </dsp:txXfrm>
    </dsp:sp>
    <dsp:sp modelId="{26E24ECE-02BC-4EF8-9283-527CA41295FA}">
      <dsp:nvSpPr>
        <dsp:cNvPr id="0" name=""/>
        <dsp:cNvSpPr/>
      </dsp:nvSpPr>
      <dsp:spPr>
        <a:xfrm>
          <a:off x="0" y="5357395"/>
          <a:ext cx="8280920" cy="403244"/>
        </a:xfrm>
        <a:prstGeom prst="rect">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DA016-8F28-41BB-B281-C86772E5D256}">
      <dsp:nvSpPr>
        <dsp:cNvPr id="0" name=""/>
        <dsp:cNvSpPr/>
      </dsp:nvSpPr>
      <dsp:spPr>
        <a:xfrm>
          <a:off x="0" y="0"/>
          <a:ext cx="8280920" cy="1641782"/>
        </a:xfrm>
        <a:prstGeom prst="rect">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 sz="6500" b="1" kern="1200" dirty="0" smtClean="0">
              <a:latin typeface="Calibri Light" panose="020F0302020204030204" pitchFamily="34" charset="0"/>
              <a:cs typeface="Calibri Light" panose="020F0302020204030204" pitchFamily="34" charset="0"/>
            </a:rPr>
            <a:t>OBJETO DE LA </a:t>
          </a:r>
          <a:r>
            <a:rPr lang="es-MX" sz="6500" b="1" kern="1200" dirty="0" smtClean="0">
              <a:latin typeface="Calibri Light" panose="020F0302020204030204" pitchFamily="34" charset="0"/>
              <a:cs typeface="Calibri Light" panose="020F0302020204030204" pitchFamily="34" charset="0"/>
            </a:rPr>
            <a:t>LGRA</a:t>
          </a:r>
          <a:endParaRPr lang="es-ES" sz="6500" kern="1200" dirty="0"/>
        </a:p>
      </dsp:txBody>
      <dsp:txXfrm>
        <a:off x="0" y="0"/>
        <a:ext cx="8280920" cy="1641782"/>
      </dsp:txXfrm>
    </dsp:sp>
    <dsp:sp modelId="{345D1371-E99D-4C94-9D29-E936B8FD297D}">
      <dsp:nvSpPr>
        <dsp:cNvPr id="0" name=""/>
        <dsp:cNvSpPr/>
      </dsp:nvSpPr>
      <dsp:spPr>
        <a:xfrm>
          <a:off x="0" y="1641782"/>
          <a:ext cx="4140459" cy="3447743"/>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b="1" kern="1200" dirty="0" smtClean="0">
              <a:latin typeface="Calibri Light" panose="020F0302020204030204" pitchFamily="34" charset="0"/>
              <a:cs typeface="Calibri Light" panose="020F0302020204030204" pitchFamily="34" charset="0"/>
            </a:rPr>
            <a:t>Determinar los mecanismos para la prevención, corrección e investigación de responsabilidades administrativas, y</a:t>
          </a:r>
          <a:endParaRPr lang="es-ES" sz="2400" b="1" kern="1200" dirty="0"/>
        </a:p>
      </dsp:txBody>
      <dsp:txXfrm>
        <a:off x="0" y="1641782"/>
        <a:ext cx="4140459" cy="3447743"/>
      </dsp:txXfrm>
    </dsp:sp>
    <dsp:sp modelId="{AA7A0611-D104-4F32-B58D-3553D8700DCC}">
      <dsp:nvSpPr>
        <dsp:cNvPr id="0" name=""/>
        <dsp:cNvSpPr/>
      </dsp:nvSpPr>
      <dsp:spPr>
        <a:xfrm>
          <a:off x="4140460" y="1641782"/>
          <a:ext cx="4140459" cy="3447743"/>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S" sz="2400" b="1" kern="1200" dirty="0" smtClean="0">
              <a:latin typeface="Calibri Light" panose="020F0302020204030204" pitchFamily="34" charset="0"/>
              <a:cs typeface="Calibri Light" panose="020F0302020204030204" pitchFamily="34" charset="0"/>
            </a:rPr>
            <a:t>Crear las bases para que todo ente público establezca políticas eficaces de ética pública y responsabilidad en el servicio público.</a:t>
          </a:r>
          <a:endParaRPr lang="es-MX" sz="2400" b="1" kern="1200" dirty="0">
            <a:latin typeface="Calibri Light" panose="020F0302020204030204" pitchFamily="34" charset="0"/>
            <a:cs typeface="Calibri Light" panose="020F0302020204030204" pitchFamily="34" charset="0"/>
          </a:endParaRPr>
        </a:p>
      </dsp:txBody>
      <dsp:txXfrm>
        <a:off x="4140460" y="1641782"/>
        <a:ext cx="4140459" cy="3447743"/>
      </dsp:txXfrm>
    </dsp:sp>
    <dsp:sp modelId="{26E24ECE-02BC-4EF8-9283-527CA41295FA}">
      <dsp:nvSpPr>
        <dsp:cNvPr id="0" name=""/>
        <dsp:cNvSpPr/>
      </dsp:nvSpPr>
      <dsp:spPr>
        <a:xfrm>
          <a:off x="0" y="5089525"/>
          <a:ext cx="8280920" cy="383082"/>
        </a:xfrm>
        <a:prstGeom prst="rect">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47D62-142E-4526-BAFD-2CA180D6EEF7}">
      <dsp:nvSpPr>
        <dsp:cNvPr id="0" name=""/>
        <dsp:cNvSpPr/>
      </dsp:nvSpPr>
      <dsp:spPr>
        <a:xfrm>
          <a:off x="0" y="0"/>
          <a:ext cx="7473702" cy="47967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endParaRPr lang="es-MX" sz="1400" b="1" kern="1200" dirty="0"/>
        </a:p>
      </dsp:txBody>
      <dsp:txXfrm>
        <a:off x="1974412" y="0"/>
        <a:ext cx="5499289" cy="4796719"/>
      </dsp:txXfrm>
    </dsp:sp>
    <dsp:sp modelId="{B7C17630-6270-4522-8200-86043342DB75}">
      <dsp:nvSpPr>
        <dsp:cNvPr id="0" name=""/>
        <dsp:cNvSpPr/>
      </dsp:nvSpPr>
      <dsp:spPr>
        <a:xfrm>
          <a:off x="523437" y="868570"/>
          <a:ext cx="1268167" cy="3038088"/>
        </a:xfrm>
        <a:prstGeom prst="roundRect">
          <a:avLst>
            <a:gd name="adj" fmla="val 1000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47D62-142E-4526-BAFD-2CA180D6EEF7}">
      <dsp:nvSpPr>
        <dsp:cNvPr id="0" name=""/>
        <dsp:cNvSpPr/>
      </dsp:nvSpPr>
      <dsp:spPr>
        <a:xfrm>
          <a:off x="0" y="0"/>
          <a:ext cx="8568952" cy="4796719"/>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endParaRPr lang="es-MX" sz="1400" b="1" kern="1200" dirty="0"/>
        </a:p>
      </dsp:txBody>
      <dsp:txXfrm>
        <a:off x="2193462" y="0"/>
        <a:ext cx="6375489" cy="4796719"/>
      </dsp:txXfrm>
    </dsp:sp>
    <dsp:sp modelId="{B7C17630-6270-4522-8200-86043342DB75}">
      <dsp:nvSpPr>
        <dsp:cNvPr id="0" name=""/>
        <dsp:cNvSpPr/>
      </dsp:nvSpPr>
      <dsp:spPr>
        <a:xfrm>
          <a:off x="572730" y="1283793"/>
          <a:ext cx="1947551" cy="2187534"/>
        </a:xfrm>
        <a:prstGeom prst="roundRect">
          <a:avLst>
            <a:gd name="adj" fmla="val 1000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3BFC7-AA16-4D3D-BF6D-F8F178359FB7}">
      <dsp:nvSpPr>
        <dsp:cNvPr id="0" name=""/>
        <dsp:cNvSpPr/>
      </dsp:nvSpPr>
      <dsp:spPr>
        <a:xfrm rot="5400000">
          <a:off x="399505" y="2423201"/>
          <a:ext cx="1202990" cy="200174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sp>
    <dsp:sp modelId="{2AB17121-BEB2-47E3-9135-06109460BFF2}">
      <dsp:nvSpPr>
        <dsp:cNvPr id="0" name=""/>
        <dsp:cNvSpPr/>
      </dsp:nvSpPr>
      <dsp:spPr>
        <a:xfrm>
          <a:off x="251827" y="3033799"/>
          <a:ext cx="1807190" cy="216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90000"/>
            </a:lnSpc>
            <a:spcBef>
              <a:spcPct val="0"/>
            </a:spcBef>
            <a:spcAft>
              <a:spcPct val="35000"/>
            </a:spcAft>
          </a:pPr>
          <a:endParaRPr lang="es-ES" sz="1100" b="1" u="sng" kern="1200" dirty="0"/>
        </a:p>
        <a:p>
          <a:pPr marL="57150" lvl="1" indent="-57150" algn="just" defTabSz="488950">
            <a:lnSpc>
              <a:spcPct val="90000"/>
            </a:lnSpc>
            <a:spcBef>
              <a:spcPct val="0"/>
            </a:spcBef>
            <a:spcAft>
              <a:spcPct val="15000"/>
            </a:spcAft>
            <a:buChar char="••"/>
          </a:pPr>
          <a:r>
            <a:rPr lang="es-ES" sz="1100" kern="1200" dirty="0" smtClean="0"/>
            <a:t>La DGI recibe Dictamen Técnico de la Dirección General de Seguimiento que corresponda y lleva a cabo el </a:t>
          </a:r>
          <a:r>
            <a:rPr lang="es-ES" sz="1100" b="1" u="sng" kern="1200" dirty="0" smtClean="0">
              <a:solidFill>
                <a:srgbClr val="00B050"/>
              </a:solidFill>
            </a:rPr>
            <a:t>análisis jurídico de las constancias recabadas en auditoría</a:t>
          </a:r>
          <a:r>
            <a:rPr lang="es-ES" sz="1100" u="sng" kern="1200" dirty="0" smtClean="0">
              <a:solidFill>
                <a:srgbClr val="00B050"/>
              </a:solidFill>
            </a:rPr>
            <a:t>, </a:t>
          </a:r>
          <a:r>
            <a:rPr lang="es-ES" sz="1100" kern="1200" dirty="0" smtClean="0"/>
            <a:t>para conocer si esos elementos jurídicos son los que requerirá para acreditar la falta administrativa que corresponda.</a:t>
          </a:r>
          <a:endParaRPr lang="es-ES" sz="1100" kern="1200" dirty="0"/>
        </a:p>
      </dsp:txBody>
      <dsp:txXfrm>
        <a:off x="251827" y="3033799"/>
        <a:ext cx="1807190" cy="2164319"/>
      </dsp:txXfrm>
    </dsp:sp>
    <dsp:sp modelId="{3E3BBEA9-A563-44CD-88E9-5AE81AD3110F}">
      <dsp:nvSpPr>
        <dsp:cNvPr id="0" name=""/>
        <dsp:cNvSpPr/>
      </dsp:nvSpPr>
      <dsp:spPr>
        <a:xfrm>
          <a:off x="1664907" y="2275830"/>
          <a:ext cx="340979" cy="340979"/>
        </a:xfrm>
        <a:prstGeom prst="triangle">
          <a:avLst>
            <a:gd name="adj" fmla="val 100000"/>
          </a:avLst>
        </a:prstGeom>
        <a:solidFill>
          <a:schemeClr val="accent1">
            <a:hueOff val="0"/>
            <a:satOff val="0"/>
            <a:lumOff val="0"/>
            <a:alphaOff val="0"/>
          </a:schemeClr>
        </a:solid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845CF376-CE1A-46E0-8553-11F06A533179}">
      <dsp:nvSpPr>
        <dsp:cNvPr id="0" name=""/>
        <dsp:cNvSpPr/>
      </dsp:nvSpPr>
      <dsp:spPr>
        <a:xfrm rot="5400000">
          <a:off x="2611859" y="1875751"/>
          <a:ext cx="1202990" cy="200174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6AB36E81-9ACA-4CD0-B169-DBD626AEDA9D}">
      <dsp:nvSpPr>
        <dsp:cNvPr id="0" name=""/>
        <dsp:cNvSpPr/>
      </dsp:nvSpPr>
      <dsp:spPr>
        <a:xfrm>
          <a:off x="2411050" y="2473843"/>
          <a:ext cx="1807190" cy="158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endParaRPr lang="es-ES" sz="1100" b="1" u="none" kern="1200" dirty="0" smtClean="0"/>
        </a:p>
        <a:p>
          <a:pPr lvl="0" algn="l" defTabSz="488950">
            <a:lnSpc>
              <a:spcPct val="90000"/>
            </a:lnSpc>
            <a:spcBef>
              <a:spcPct val="0"/>
            </a:spcBef>
            <a:spcAft>
              <a:spcPct val="35000"/>
            </a:spcAft>
          </a:pPr>
          <a:r>
            <a:rPr lang="es-ES" sz="1100" b="1" u="none" kern="1200" dirty="0" smtClean="0"/>
            <a:t>Para </a:t>
          </a:r>
          <a:r>
            <a:rPr lang="es-ES" sz="1100" b="1" u="sng" kern="1200" dirty="0" smtClean="0">
              <a:solidFill>
                <a:srgbClr val="00B050"/>
              </a:solidFill>
            </a:rPr>
            <a:t>conocer la verdad de los hechos</a:t>
          </a:r>
          <a:r>
            <a:rPr lang="es-ES" sz="1100" b="1" u="none" kern="1200" dirty="0" smtClean="0"/>
            <a:t>, lleva a cabo:</a:t>
          </a:r>
          <a:endParaRPr lang="es-ES" sz="1100" b="1" u="none" kern="1200" dirty="0"/>
        </a:p>
        <a:p>
          <a:pPr marL="57150" lvl="1" indent="-57150" algn="l" defTabSz="466725">
            <a:lnSpc>
              <a:spcPct val="90000"/>
            </a:lnSpc>
            <a:spcBef>
              <a:spcPct val="0"/>
            </a:spcBef>
            <a:spcAft>
              <a:spcPct val="15000"/>
            </a:spcAft>
            <a:buChar char="••"/>
          </a:pPr>
          <a:endParaRPr lang="es-ES" sz="1050" kern="1200" dirty="0"/>
        </a:p>
        <a:p>
          <a:pPr marL="57150" lvl="1" indent="-57150" algn="l" defTabSz="466725">
            <a:lnSpc>
              <a:spcPct val="90000"/>
            </a:lnSpc>
            <a:spcBef>
              <a:spcPct val="0"/>
            </a:spcBef>
            <a:spcAft>
              <a:spcPct val="15000"/>
            </a:spcAft>
            <a:buChar char="••"/>
          </a:pPr>
          <a:r>
            <a:rPr lang="es-ES" sz="1050" kern="1200" dirty="0" smtClean="0"/>
            <a:t>Requerimientos de información a personas físicas,  morales, públicas o privadas y entes públicos. </a:t>
          </a:r>
          <a:endParaRPr lang="es-ES" sz="1050" kern="1200" dirty="0"/>
        </a:p>
        <a:p>
          <a:pPr marL="57150" lvl="1" indent="-57150" algn="l" defTabSz="466725">
            <a:lnSpc>
              <a:spcPct val="90000"/>
            </a:lnSpc>
            <a:spcBef>
              <a:spcPct val="0"/>
            </a:spcBef>
            <a:spcAft>
              <a:spcPct val="15000"/>
            </a:spcAft>
            <a:buChar char="••"/>
          </a:pPr>
          <a:r>
            <a:rPr lang="es-ES" sz="1050" kern="1200" dirty="0" smtClean="0"/>
            <a:t>Recaba Pruebas Periciales y Testimoniales.</a:t>
          </a:r>
          <a:endParaRPr lang="es-ES" sz="1050" kern="1200" dirty="0"/>
        </a:p>
        <a:p>
          <a:pPr marL="57150" lvl="1" indent="-57150" algn="l" defTabSz="466725">
            <a:lnSpc>
              <a:spcPct val="90000"/>
            </a:lnSpc>
            <a:spcBef>
              <a:spcPct val="0"/>
            </a:spcBef>
            <a:spcAft>
              <a:spcPct val="15000"/>
            </a:spcAft>
            <a:buChar char="••"/>
          </a:pPr>
          <a:r>
            <a:rPr lang="es-ES" sz="1050" kern="1200" dirty="0" smtClean="0"/>
            <a:t>Visitas de verificación.</a:t>
          </a:r>
          <a:endParaRPr lang="es-ES" sz="1050" kern="1200" dirty="0"/>
        </a:p>
        <a:p>
          <a:pPr marL="57150" lvl="1" indent="-57150" algn="l" defTabSz="466725">
            <a:lnSpc>
              <a:spcPct val="90000"/>
            </a:lnSpc>
            <a:spcBef>
              <a:spcPct val="0"/>
            </a:spcBef>
            <a:spcAft>
              <a:spcPct val="15000"/>
            </a:spcAft>
            <a:buChar char="••"/>
          </a:pPr>
          <a:endParaRPr lang="es-ES" sz="1050" kern="1200" dirty="0"/>
        </a:p>
        <a:p>
          <a:pPr marL="57150" lvl="1" indent="-57150" algn="l" defTabSz="466725">
            <a:lnSpc>
              <a:spcPct val="90000"/>
            </a:lnSpc>
            <a:spcBef>
              <a:spcPct val="0"/>
            </a:spcBef>
            <a:spcAft>
              <a:spcPct val="15000"/>
            </a:spcAft>
            <a:buChar char="••"/>
          </a:pPr>
          <a:r>
            <a:rPr lang="es-ES" sz="1050" b="1" kern="1200" dirty="0" smtClean="0"/>
            <a:t>MEDIDAS DE APREMIO</a:t>
          </a:r>
          <a:endParaRPr lang="es-ES" sz="1050" b="1" kern="1200" dirty="0"/>
        </a:p>
      </dsp:txBody>
      <dsp:txXfrm>
        <a:off x="2411050" y="2473843"/>
        <a:ext cx="1807190" cy="1584108"/>
      </dsp:txXfrm>
    </dsp:sp>
    <dsp:sp modelId="{50268DB1-581B-4A9C-B4C6-DA121CEB1A5E}">
      <dsp:nvSpPr>
        <dsp:cNvPr id="0" name=""/>
        <dsp:cNvSpPr/>
      </dsp:nvSpPr>
      <dsp:spPr>
        <a:xfrm>
          <a:off x="3877261" y="1728380"/>
          <a:ext cx="340979" cy="340979"/>
        </a:xfrm>
        <a:prstGeom prst="triangle">
          <a:avLst>
            <a:gd name="adj" fmla="val 100000"/>
          </a:avLst>
        </a:prstGeom>
        <a:solidFill>
          <a:schemeClr val="accent1">
            <a:hueOff val="0"/>
            <a:satOff val="0"/>
            <a:lumOff val="0"/>
            <a:alphaOff val="0"/>
          </a:schemeClr>
        </a:solid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5235CFB5-0504-4786-9D55-697E852A54C5}">
      <dsp:nvSpPr>
        <dsp:cNvPr id="0" name=""/>
        <dsp:cNvSpPr/>
      </dsp:nvSpPr>
      <dsp:spPr>
        <a:xfrm rot="5400000">
          <a:off x="4824213" y="1328302"/>
          <a:ext cx="1202990" cy="200174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408403C7-1FA1-46B8-9A19-2D85B36DE694}">
      <dsp:nvSpPr>
        <dsp:cNvPr id="0" name=""/>
        <dsp:cNvSpPr/>
      </dsp:nvSpPr>
      <dsp:spPr>
        <a:xfrm>
          <a:off x="4623404" y="1926394"/>
          <a:ext cx="1807190" cy="158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66725">
            <a:lnSpc>
              <a:spcPct val="90000"/>
            </a:lnSpc>
            <a:spcBef>
              <a:spcPct val="0"/>
            </a:spcBef>
            <a:spcAft>
              <a:spcPct val="35000"/>
            </a:spcAft>
          </a:pPr>
          <a:r>
            <a:rPr lang="es-ES" sz="1050" b="0" kern="1200" dirty="0" smtClean="0"/>
            <a:t>Con la información proporcionada por la UAA y los elementos recabados de la investigación determina:</a:t>
          </a:r>
          <a:endParaRPr lang="es-ES" sz="1100" b="1" u="sng" kern="1200" dirty="0"/>
        </a:p>
      </dsp:txBody>
      <dsp:txXfrm>
        <a:off x="4623404" y="1926394"/>
        <a:ext cx="1807190" cy="1584108"/>
      </dsp:txXfrm>
    </dsp:sp>
    <dsp:sp modelId="{E99A65D1-E760-4253-B124-BB1CEFA10200}">
      <dsp:nvSpPr>
        <dsp:cNvPr id="0" name=""/>
        <dsp:cNvSpPr/>
      </dsp:nvSpPr>
      <dsp:spPr>
        <a:xfrm>
          <a:off x="6089615" y="1180931"/>
          <a:ext cx="340979" cy="340979"/>
        </a:xfrm>
        <a:prstGeom prst="triangle">
          <a:avLst>
            <a:gd name="adj" fmla="val 100000"/>
          </a:avLst>
        </a:prstGeom>
        <a:solidFill>
          <a:schemeClr val="accent1">
            <a:hueOff val="0"/>
            <a:satOff val="0"/>
            <a:lumOff val="0"/>
            <a:alphaOff val="0"/>
          </a:schemeClr>
        </a:solidFill>
        <a:ln w="25400" cap="flat" cmpd="sng" algn="ctr">
          <a:solidFill>
            <a:srgbClr val="00FF00"/>
          </a:solidFill>
          <a:prstDash val="solid"/>
        </a:ln>
        <a:effectLst/>
      </dsp:spPr>
      <dsp:style>
        <a:lnRef idx="2">
          <a:scrgbClr r="0" g="0" b="0"/>
        </a:lnRef>
        <a:fillRef idx="1">
          <a:scrgbClr r="0" g="0" b="0"/>
        </a:fillRef>
        <a:effectRef idx="0">
          <a:scrgbClr r="0" g="0" b="0"/>
        </a:effectRef>
        <a:fontRef idx="minor">
          <a:schemeClr val="lt1"/>
        </a:fontRef>
      </dsp:style>
    </dsp:sp>
    <dsp:sp modelId="{458508D6-A29F-427D-A907-BAC2F30CD4B2}">
      <dsp:nvSpPr>
        <dsp:cNvPr id="0" name=""/>
        <dsp:cNvSpPr/>
      </dsp:nvSpPr>
      <dsp:spPr>
        <a:xfrm rot="5400000">
          <a:off x="7036567" y="609769"/>
          <a:ext cx="1202990" cy="2001749"/>
        </a:xfrm>
        <a:prstGeom prst="corner">
          <a:avLst>
            <a:gd name="adj1" fmla="val 16120"/>
            <a:gd name="adj2" fmla="val 16110"/>
          </a:avLst>
        </a:prstGeom>
        <a:solidFill>
          <a:schemeClr val="accent1">
            <a:hueOff val="0"/>
            <a:satOff val="0"/>
            <a:lumOff val="0"/>
            <a:alphaOff val="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3D8DC80B-896B-41F1-9B87-F193E1D62B66}">
      <dsp:nvSpPr>
        <dsp:cNvPr id="0" name=""/>
        <dsp:cNvSpPr/>
      </dsp:nvSpPr>
      <dsp:spPr>
        <a:xfrm>
          <a:off x="4684316" y="2495773"/>
          <a:ext cx="1807190" cy="1926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just" defTabSz="488950">
            <a:lnSpc>
              <a:spcPct val="90000"/>
            </a:lnSpc>
            <a:spcBef>
              <a:spcPct val="0"/>
            </a:spcBef>
            <a:spcAft>
              <a:spcPct val="35000"/>
            </a:spcAft>
          </a:pPr>
          <a:endParaRPr lang="es-MX" sz="1100" b="1" u="none" kern="1200" dirty="0" smtClean="0"/>
        </a:p>
        <a:p>
          <a:pPr lvl="0" algn="just" defTabSz="488950">
            <a:lnSpc>
              <a:spcPct val="90000"/>
            </a:lnSpc>
            <a:spcBef>
              <a:spcPct val="0"/>
            </a:spcBef>
            <a:spcAft>
              <a:spcPct val="35000"/>
            </a:spcAft>
          </a:pPr>
          <a:r>
            <a:rPr lang="es-MX" sz="1100" b="1" u="none" kern="1200" dirty="0" smtClean="0"/>
            <a:t>Si se actualiza alguno de los </a:t>
          </a:r>
          <a:r>
            <a:rPr lang="es-MX" sz="1100" b="1" u="sng" kern="1200" dirty="0" smtClean="0">
              <a:solidFill>
                <a:srgbClr val="00B050"/>
              </a:solidFill>
            </a:rPr>
            <a:t>supuestos jurídicos </a:t>
          </a:r>
          <a:r>
            <a:rPr lang="es-MX" sz="1100" b="1" u="none" kern="1200" dirty="0" smtClean="0"/>
            <a:t>establecidos como faltas administrativas establecidas por la Ley.</a:t>
          </a:r>
        </a:p>
        <a:p>
          <a:pPr lvl="0" algn="just" defTabSz="488950">
            <a:lnSpc>
              <a:spcPct val="90000"/>
            </a:lnSpc>
            <a:spcBef>
              <a:spcPct val="0"/>
            </a:spcBef>
            <a:spcAft>
              <a:spcPct val="35000"/>
            </a:spcAft>
          </a:pPr>
          <a:r>
            <a:rPr lang="es-MX" sz="1100" b="1" u="sng" kern="1200" dirty="0" smtClean="0"/>
            <a:t>CALIFICACIÓN</a:t>
          </a:r>
        </a:p>
        <a:p>
          <a:pPr lvl="0" algn="just" defTabSz="488950">
            <a:lnSpc>
              <a:spcPct val="90000"/>
            </a:lnSpc>
            <a:spcBef>
              <a:spcPct val="0"/>
            </a:spcBef>
            <a:spcAft>
              <a:spcPct val="35000"/>
            </a:spcAft>
          </a:pPr>
          <a:r>
            <a:rPr lang="es-ES" sz="1050" b="1" u="sng" kern="1200" dirty="0" smtClean="0"/>
            <a:t>Grave</a:t>
          </a:r>
          <a:r>
            <a:rPr lang="es-ES" sz="1050" b="1" kern="1200" dirty="0" smtClean="0"/>
            <a:t> </a:t>
          </a:r>
          <a:r>
            <a:rPr lang="es-ES" sz="1050" b="0" kern="1200" dirty="0" smtClean="0"/>
            <a:t>(elabora IPRA e integra EPRA; los remite a DGSUB para la substanciación del procedimiento).</a:t>
          </a:r>
          <a:endParaRPr lang="es-ES" sz="1100" b="1" u="sng" kern="1200" dirty="0"/>
        </a:p>
        <a:p>
          <a:pPr marL="57150" lvl="1" indent="-57150" algn="just" defTabSz="466725">
            <a:lnSpc>
              <a:spcPct val="90000"/>
            </a:lnSpc>
            <a:spcBef>
              <a:spcPct val="0"/>
            </a:spcBef>
            <a:spcAft>
              <a:spcPct val="15000"/>
            </a:spcAft>
            <a:buChar char="••"/>
          </a:pPr>
          <a:r>
            <a:rPr lang="es-ES" sz="1050" b="1" u="sng" kern="1200" dirty="0" smtClean="0"/>
            <a:t>No grave</a:t>
          </a:r>
          <a:r>
            <a:rPr lang="es-ES" sz="1050" b="1" u="none" kern="1200" dirty="0" smtClean="0"/>
            <a:t> </a:t>
          </a:r>
          <a:r>
            <a:rPr lang="es-ES" sz="1050" b="0" kern="1200" dirty="0" smtClean="0"/>
            <a:t>(forma expediente y lo remite al OIC o a la Secretaria competente).</a:t>
          </a:r>
          <a:endParaRPr lang="es-ES" sz="1050" b="0" kern="1200" dirty="0"/>
        </a:p>
      </dsp:txBody>
      <dsp:txXfrm>
        <a:off x="4684316" y="2495773"/>
        <a:ext cx="1807190" cy="1926275"/>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9A1F9-E69A-4414-B507-D6B6DD3AD056}">
      <dsp:nvSpPr>
        <dsp:cNvPr id="0" name=""/>
        <dsp:cNvSpPr/>
      </dsp:nvSpPr>
      <dsp:spPr>
        <a:xfrm>
          <a:off x="1109359" y="285095"/>
          <a:ext cx="2018667" cy="2018667"/>
        </a:xfrm>
        <a:prstGeom prst="pieWedg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just" defTabSz="466725">
            <a:lnSpc>
              <a:spcPct val="90000"/>
            </a:lnSpc>
            <a:spcBef>
              <a:spcPct val="0"/>
            </a:spcBef>
            <a:spcAft>
              <a:spcPct val="35000"/>
            </a:spcAft>
          </a:pPr>
          <a:r>
            <a:rPr lang="es-MX" sz="1050" kern="1200" dirty="0" smtClean="0"/>
            <a:t> DESECHAMIENTO POR LA IMPROCEDENCIA</a:t>
          </a:r>
        </a:p>
        <a:p>
          <a:pPr lvl="0" algn="just" defTabSz="466725">
            <a:lnSpc>
              <a:spcPct val="90000"/>
            </a:lnSpc>
            <a:spcBef>
              <a:spcPct val="0"/>
            </a:spcBef>
            <a:spcAft>
              <a:spcPct val="35000"/>
            </a:spcAft>
          </a:pPr>
          <a:r>
            <a:rPr lang="es-MX" sz="1050" kern="1200" dirty="0" smtClean="0"/>
            <a:t>DEL INFORME DE PRESUNTA RESPONSABILIDAD ADMINISTRATIVA</a:t>
          </a:r>
          <a:endParaRPr lang="es-ES" sz="1050" kern="1200" dirty="0"/>
        </a:p>
      </dsp:txBody>
      <dsp:txXfrm>
        <a:off x="1700613" y="876349"/>
        <a:ext cx="1427413" cy="1427413"/>
      </dsp:txXfrm>
    </dsp:sp>
    <dsp:sp modelId="{D54717CE-6A0E-43B6-ABF7-86FEAA1114C8}">
      <dsp:nvSpPr>
        <dsp:cNvPr id="0" name=""/>
        <dsp:cNvSpPr/>
      </dsp:nvSpPr>
      <dsp:spPr>
        <a:xfrm rot="5400000">
          <a:off x="3262468" y="265736"/>
          <a:ext cx="2018667" cy="2018667"/>
        </a:xfrm>
        <a:prstGeom prst="pieWedge">
          <a:avLst/>
        </a:prstGeom>
        <a:solidFill>
          <a:schemeClr val="accent1">
            <a:shade val="50000"/>
            <a:hueOff val="321881"/>
            <a:satOff val="-47486"/>
            <a:lumOff val="304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just" defTabSz="488950">
            <a:lnSpc>
              <a:spcPct val="90000"/>
            </a:lnSpc>
            <a:spcBef>
              <a:spcPct val="0"/>
            </a:spcBef>
            <a:spcAft>
              <a:spcPct val="35000"/>
            </a:spcAft>
          </a:pPr>
          <a:r>
            <a:rPr lang="es-MX" sz="1100" kern="1200" dirty="0" smtClean="0"/>
            <a:t>LA ABSTENCIÓN </a:t>
          </a:r>
        </a:p>
        <a:p>
          <a:pPr lvl="0" algn="just" defTabSz="488950">
            <a:lnSpc>
              <a:spcPct val="90000"/>
            </a:lnSpc>
            <a:spcBef>
              <a:spcPct val="0"/>
            </a:spcBef>
            <a:spcAft>
              <a:spcPct val="35000"/>
            </a:spcAft>
          </a:pPr>
          <a:r>
            <a:rPr lang="es-MX" sz="1100" kern="1200" dirty="0" smtClean="0"/>
            <a:t>DE INICIAR EL</a:t>
          </a:r>
        </a:p>
        <a:p>
          <a:pPr lvl="0" algn="just" defTabSz="488950">
            <a:lnSpc>
              <a:spcPct val="90000"/>
            </a:lnSpc>
            <a:spcBef>
              <a:spcPct val="0"/>
            </a:spcBef>
            <a:spcAft>
              <a:spcPct val="35000"/>
            </a:spcAft>
          </a:pPr>
          <a:r>
            <a:rPr lang="es-MX" sz="1100" kern="1200" dirty="0" smtClean="0"/>
            <a:t>PROCEDIMIENTO</a:t>
          </a:r>
          <a:endParaRPr lang="es-ES" sz="1100" kern="1200" dirty="0"/>
        </a:p>
      </dsp:txBody>
      <dsp:txXfrm rot="-5400000">
        <a:off x="3262468" y="856990"/>
        <a:ext cx="1427413" cy="1427413"/>
      </dsp:txXfrm>
    </dsp:sp>
    <dsp:sp modelId="{A451F483-ECAB-40EC-BD2A-7DE90938C20B}">
      <dsp:nvSpPr>
        <dsp:cNvPr id="0" name=""/>
        <dsp:cNvSpPr/>
      </dsp:nvSpPr>
      <dsp:spPr>
        <a:xfrm rot="10800000">
          <a:off x="3262468" y="2377644"/>
          <a:ext cx="2018667" cy="2018667"/>
        </a:xfrm>
        <a:prstGeom prst="pieWedge">
          <a:avLst/>
        </a:prstGeom>
        <a:solidFill>
          <a:schemeClr val="accent1">
            <a:shade val="50000"/>
            <a:hueOff val="643761"/>
            <a:satOff val="-94973"/>
            <a:lumOff val="608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just" defTabSz="488950">
            <a:lnSpc>
              <a:spcPct val="90000"/>
            </a:lnSpc>
            <a:spcBef>
              <a:spcPct val="0"/>
            </a:spcBef>
            <a:spcAft>
              <a:spcPct val="35000"/>
            </a:spcAft>
          </a:pPr>
          <a:endParaRPr lang="es-MX" sz="1100" kern="1200" dirty="0" smtClean="0"/>
        </a:p>
        <a:p>
          <a:pPr lvl="0" algn="just" defTabSz="488950">
            <a:lnSpc>
              <a:spcPct val="90000"/>
            </a:lnSpc>
            <a:spcBef>
              <a:spcPct val="0"/>
            </a:spcBef>
            <a:spcAft>
              <a:spcPct val="35000"/>
            </a:spcAft>
          </a:pPr>
          <a:r>
            <a:rPr lang="es-MX" sz="1100" kern="1200" dirty="0" smtClean="0"/>
            <a:t>PREVENIR A LA DGI PARA QUE SUBSANE ALGUNA DEFICIENCIA DEL IPRA</a:t>
          </a:r>
          <a:endParaRPr lang="es-ES" sz="1100" kern="1200" dirty="0"/>
        </a:p>
      </dsp:txBody>
      <dsp:txXfrm rot="10800000">
        <a:off x="3262468" y="2377644"/>
        <a:ext cx="1427413" cy="1427413"/>
      </dsp:txXfrm>
    </dsp:sp>
    <dsp:sp modelId="{617F3CAD-1781-4A15-9E63-92FB159060AA}">
      <dsp:nvSpPr>
        <dsp:cNvPr id="0" name=""/>
        <dsp:cNvSpPr/>
      </dsp:nvSpPr>
      <dsp:spPr>
        <a:xfrm rot="16200000">
          <a:off x="1150560" y="2377644"/>
          <a:ext cx="2018667" cy="2018667"/>
        </a:xfrm>
        <a:prstGeom prst="pieWedge">
          <a:avLst/>
        </a:prstGeom>
        <a:solidFill>
          <a:schemeClr val="accent1">
            <a:shade val="50000"/>
            <a:hueOff val="321881"/>
            <a:satOff val="-47486"/>
            <a:lumOff val="304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just" defTabSz="444500">
            <a:lnSpc>
              <a:spcPct val="90000"/>
            </a:lnSpc>
            <a:spcBef>
              <a:spcPct val="0"/>
            </a:spcBef>
            <a:spcAft>
              <a:spcPct val="35000"/>
            </a:spcAft>
          </a:pPr>
          <a:endParaRPr lang="es-MX" sz="1000" kern="1200" dirty="0" smtClean="0"/>
        </a:p>
        <a:p>
          <a:pPr lvl="0" algn="just" defTabSz="444500">
            <a:lnSpc>
              <a:spcPct val="90000"/>
            </a:lnSpc>
            <a:spcBef>
              <a:spcPct val="0"/>
            </a:spcBef>
            <a:spcAft>
              <a:spcPct val="35000"/>
            </a:spcAft>
          </a:pPr>
          <a:r>
            <a:rPr lang="es-MX" sz="1000" kern="1200" dirty="0" smtClean="0"/>
            <a:t>LA ADMISIÓN </a:t>
          </a:r>
        </a:p>
        <a:p>
          <a:pPr lvl="0" algn="just" defTabSz="444500">
            <a:lnSpc>
              <a:spcPct val="90000"/>
            </a:lnSpc>
            <a:spcBef>
              <a:spcPct val="0"/>
            </a:spcBef>
            <a:spcAft>
              <a:spcPct val="35000"/>
            </a:spcAft>
          </a:pPr>
          <a:r>
            <a:rPr lang="es-MX" sz="1000" kern="1200" dirty="0" smtClean="0"/>
            <a:t>DEL INFORME DE</a:t>
          </a:r>
        </a:p>
        <a:p>
          <a:pPr lvl="0" algn="just" defTabSz="444500">
            <a:lnSpc>
              <a:spcPct val="90000"/>
            </a:lnSpc>
            <a:spcBef>
              <a:spcPct val="0"/>
            </a:spcBef>
            <a:spcAft>
              <a:spcPct val="35000"/>
            </a:spcAft>
          </a:pPr>
          <a:r>
            <a:rPr lang="es-MX" sz="1000" kern="1200" dirty="0" smtClean="0"/>
            <a:t>PRESUNTA</a:t>
          </a:r>
        </a:p>
        <a:p>
          <a:pPr lvl="0" algn="just" defTabSz="444500">
            <a:lnSpc>
              <a:spcPct val="90000"/>
            </a:lnSpc>
            <a:spcBef>
              <a:spcPct val="0"/>
            </a:spcBef>
            <a:spcAft>
              <a:spcPct val="35000"/>
            </a:spcAft>
          </a:pPr>
          <a:r>
            <a:rPr lang="es-MX" sz="1000" kern="1200" dirty="0" smtClean="0"/>
            <a:t>RESPONSABILIDAD</a:t>
          </a:r>
        </a:p>
        <a:p>
          <a:pPr lvl="0" algn="just" defTabSz="444500">
            <a:lnSpc>
              <a:spcPct val="90000"/>
            </a:lnSpc>
            <a:spcBef>
              <a:spcPct val="0"/>
            </a:spcBef>
            <a:spcAft>
              <a:spcPct val="35000"/>
            </a:spcAft>
          </a:pPr>
          <a:r>
            <a:rPr lang="es-MX" sz="1000" kern="1200" dirty="0" smtClean="0"/>
            <a:t>ADMINISTRATIVA</a:t>
          </a:r>
          <a:endParaRPr lang="es-ES" sz="1000" kern="1200" dirty="0"/>
        </a:p>
      </dsp:txBody>
      <dsp:txXfrm rot="5400000">
        <a:off x="1741814" y="2377644"/>
        <a:ext cx="1427413" cy="1427413"/>
      </dsp:txXfrm>
    </dsp:sp>
    <dsp:sp modelId="{067D4F43-DB26-4CFC-8257-8E3BDF51C4DC}">
      <dsp:nvSpPr>
        <dsp:cNvPr id="0" name=""/>
        <dsp:cNvSpPr/>
      </dsp:nvSpPr>
      <dsp:spPr>
        <a:xfrm>
          <a:off x="2867359" y="1911440"/>
          <a:ext cx="696976" cy="606066"/>
        </a:xfrm>
        <a:prstGeom prst="circularArrow">
          <a:avLst/>
        </a:prstGeom>
        <a:solidFill>
          <a:schemeClr val="accent1">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002332-DE83-4BA2-96D1-F8AED27A503E}">
      <dsp:nvSpPr>
        <dsp:cNvPr id="0" name=""/>
        <dsp:cNvSpPr/>
      </dsp:nvSpPr>
      <dsp:spPr>
        <a:xfrm rot="10800000">
          <a:off x="2867359" y="2144542"/>
          <a:ext cx="696976" cy="606066"/>
        </a:xfrm>
        <a:prstGeom prst="circularArrow">
          <a:avLst/>
        </a:prstGeom>
        <a:solidFill>
          <a:schemeClr val="accent1">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D833-65EA-4699-A7CF-D190727D6998}">
      <dsp:nvSpPr>
        <dsp:cNvPr id="0" name=""/>
        <dsp:cNvSpPr/>
      </dsp:nvSpPr>
      <dsp:spPr>
        <a:xfrm>
          <a:off x="0" y="0"/>
          <a:ext cx="822960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u="sng" kern="1200" dirty="0" smtClean="0"/>
            <a:t>Acuerdo de Admisión del IPRA</a:t>
          </a:r>
          <a:endParaRPr lang="es-ES" sz="1600" u="sng" kern="1200" dirty="0" smtClean="0"/>
        </a:p>
        <a:p>
          <a:pPr lvl="0" algn="just" defTabSz="711200">
            <a:lnSpc>
              <a:spcPct val="90000"/>
            </a:lnSpc>
            <a:spcBef>
              <a:spcPct val="0"/>
            </a:spcBef>
            <a:spcAft>
              <a:spcPct val="35000"/>
            </a:spcAft>
          </a:pPr>
          <a:r>
            <a:rPr lang="es-MX" sz="1400" kern="1200" dirty="0" smtClean="0"/>
            <a:t>DGSUB cita al presunto responsable y a las demás partes para que comparezcan a la celebración de la </a:t>
          </a:r>
          <a:r>
            <a:rPr lang="es-MX" sz="1400" b="1" u="sng" kern="1200" dirty="0" smtClean="0"/>
            <a:t>audiencia inicial, </a:t>
          </a:r>
          <a:r>
            <a:rPr lang="es-MX" sz="1400" b="1" u="none" kern="1200" dirty="0" smtClean="0"/>
            <a:t>corriéndole traslado al primero con el IPRA y el Expediente. </a:t>
          </a:r>
          <a:endParaRPr lang="es-ES" sz="1400" u="none" kern="1200" dirty="0"/>
        </a:p>
      </dsp:txBody>
      <dsp:txXfrm>
        <a:off x="1805687" y="0"/>
        <a:ext cx="6423912" cy="1597677"/>
      </dsp:txXfrm>
    </dsp:sp>
    <dsp:sp modelId="{5E5E4A84-0588-4982-9053-A2C836029580}">
      <dsp:nvSpPr>
        <dsp:cNvPr id="0" name=""/>
        <dsp:cNvSpPr/>
      </dsp:nvSpPr>
      <dsp:spPr>
        <a:xfrm>
          <a:off x="159767" y="159767"/>
          <a:ext cx="1645920" cy="1278142"/>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A18266-3D2C-4E4C-B8CE-ED9EC49302B8}">
      <dsp:nvSpPr>
        <dsp:cNvPr id="0" name=""/>
        <dsp:cNvSpPr/>
      </dsp:nvSpPr>
      <dsp:spPr>
        <a:xfrm>
          <a:off x="0" y="1757445"/>
          <a:ext cx="822960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 </a:t>
          </a:r>
          <a:r>
            <a:rPr lang="es-ES" sz="1600" b="1" u="sng" kern="1200" dirty="0" smtClean="0"/>
            <a:t>Audiencia Inicial</a:t>
          </a:r>
        </a:p>
        <a:p>
          <a:pPr lvl="0" algn="l" defTabSz="444500">
            <a:lnSpc>
              <a:spcPct val="90000"/>
            </a:lnSpc>
            <a:spcBef>
              <a:spcPct val="0"/>
            </a:spcBef>
            <a:spcAft>
              <a:spcPct val="35000"/>
            </a:spcAft>
          </a:pPr>
          <a:r>
            <a:rPr lang="es-ES" sz="1050" kern="1200" dirty="0" smtClean="0"/>
            <a:t> El Presunto rendirá su declaración (por escrito o verbal) y ofrecerá las pruebas que estime pertinentes.</a:t>
          </a:r>
        </a:p>
        <a:p>
          <a:pPr lvl="0" algn="l" defTabSz="444500">
            <a:lnSpc>
              <a:spcPct val="90000"/>
            </a:lnSpc>
            <a:spcBef>
              <a:spcPct val="0"/>
            </a:spcBef>
            <a:spcAft>
              <a:spcPct val="35000"/>
            </a:spcAft>
          </a:pPr>
          <a:r>
            <a:rPr lang="es-ES" sz="1050" kern="1200" dirty="0" smtClean="0"/>
            <a:t> - La DGI podrá realizar las manifestaciones que estime pertinentes.</a:t>
          </a:r>
        </a:p>
        <a:p>
          <a:pPr lvl="0" algn="l" defTabSz="444500">
            <a:lnSpc>
              <a:spcPct val="90000"/>
            </a:lnSpc>
            <a:spcBef>
              <a:spcPct val="0"/>
            </a:spcBef>
            <a:spcAft>
              <a:spcPct val="35000"/>
            </a:spcAft>
          </a:pPr>
          <a:r>
            <a:rPr lang="es-ES" sz="1050" kern="1200" dirty="0" smtClean="0"/>
            <a:t> - Los terceros podrán manifestar por escrito o verbalmente lo que a su derecho convenga, así como ofrecer las pruebas que estimen conducentes.</a:t>
          </a:r>
        </a:p>
        <a:p>
          <a:pPr lvl="0" algn="l" defTabSz="444500">
            <a:lnSpc>
              <a:spcPct val="90000"/>
            </a:lnSpc>
            <a:spcBef>
              <a:spcPct val="0"/>
            </a:spcBef>
            <a:spcAft>
              <a:spcPct val="35000"/>
            </a:spcAft>
          </a:pPr>
          <a:r>
            <a:rPr lang="es-ES" sz="1050" kern="1200" dirty="0" smtClean="0"/>
            <a:t> - Una vez que las partes hayan manifestado lo que a su derecho convenga y ofrecido pruebas, la DGSUB declarará cerrada la audiencia inicial.</a:t>
          </a:r>
          <a:endParaRPr lang="es-ES" sz="1050" kern="1200" dirty="0"/>
        </a:p>
      </dsp:txBody>
      <dsp:txXfrm>
        <a:off x="1805687" y="1757445"/>
        <a:ext cx="6423912" cy="1597677"/>
      </dsp:txXfrm>
    </dsp:sp>
    <dsp:sp modelId="{1E3C4F19-24A1-4BEF-94CF-87B857C5EFE9}">
      <dsp:nvSpPr>
        <dsp:cNvPr id="0" name=""/>
        <dsp:cNvSpPr/>
      </dsp:nvSpPr>
      <dsp:spPr>
        <a:xfrm>
          <a:off x="159767" y="1917213"/>
          <a:ext cx="1645920" cy="1278142"/>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696FE4-F60B-4A8E-BE51-12AA8FF5D396}">
      <dsp:nvSpPr>
        <dsp:cNvPr id="0" name=""/>
        <dsp:cNvSpPr/>
      </dsp:nvSpPr>
      <dsp:spPr>
        <a:xfrm>
          <a:off x="0" y="3514890"/>
          <a:ext cx="8229600" cy="1597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u="sng" kern="1200" dirty="0" smtClean="0"/>
            <a:t>	</a:t>
          </a:r>
          <a:r>
            <a:rPr lang="es-MX" sz="1600" b="1" u="none" kern="1200" dirty="0" smtClean="0"/>
            <a:t>		Integración del expediente y la </a:t>
          </a:r>
        </a:p>
        <a:p>
          <a:pPr lvl="0" algn="ctr" defTabSz="711200">
            <a:lnSpc>
              <a:spcPct val="90000"/>
            </a:lnSpc>
            <a:spcBef>
              <a:spcPct val="0"/>
            </a:spcBef>
            <a:spcAft>
              <a:spcPct val="35000"/>
            </a:spcAft>
          </a:pPr>
          <a:r>
            <a:rPr lang="es-MX" sz="1600" b="1" u="none" kern="1200" dirty="0" smtClean="0"/>
            <a:t>			remisión del mismo al TFJA</a:t>
          </a:r>
          <a:endParaRPr lang="es-ES" sz="1600" u="none" kern="1200" dirty="0"/>
        </a:p>
      </dsp:txBody>
      <dsp:txXfrm>
        <a:off x="1805687" y="3514890"/>
        <a:ext cx="6423912" cy="1597677"/>
      </dsp:txXfrm>
    </dsp:sp>
    <dsp:sp modelId="{01776121-8443-4401-B370-5389F8776744}">
      <dsp:nvSpPr>
        <dsp:cNvPr id="0" name=""/>
        <dsp:cNvSpPr/>
      </dsp:nvSpPr>
      <dsp:spPr>
        <a:xfrm>
          <a:off x="159767" y="3674658"/>
          <a:ext cx="1645920" cy="1278142"/>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A0F3C-1C92-4D8B-8911-742C130DCBF9}">
      <dsp:nvSpPr>
        <dsp:cNvPr id="0" name=""/>
        <dsp:cNvSpPr/>
      </dsp:nvSpPr>
      <dsp:spPr>
        <a:xfrm>
          <a:off x="1533722" y="2204019"/>
          <a:ext cx="1324641" cy="13246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S" sz="2900" kern="1200" dirty="0" smtClean="0"/>
            <a:t>TFJA</a:t>
          </a:r>
          <a:endParaRPr lang="es-ES" sz="2900" kern="1200" dirty="0"/>
        </a:p>
      </dsp:txBody>
      <dsp:txXfrm>
        <a:off x="1727711" y="2398008"/>
        <a:ext cx="936663" cy="936663"/>
      </dsp:txXfrm>
    </dsp:sp>
    <dsp:sp modelId="{EF7FBB19-A4DC-48C9-9300-167A6E76EA96}">
      <dsp:nvSpPr>
        <dsp:cNvPr id="0" name=""/>
        <dsp:cNvSpPr/>
      </dsp:nvSpPr>
      <dsp:spPr>
        <a:xfrm rot="16200000">
          <a:off x="2121456" y="2102006"/>
          <a:ext cx="149172" cy="54851"/>
        </a:xfrm>
        <a:custGeom>
          <a:avLst/>
          <a:gdLst/>
          <a:ahLst/>
          <a:cxnLst/>
          <a:rect l="0" t="0" r="0" b="0"/>
          <a:pathLst>
            <a:path>
              <a:moveTo>
                <a:pt x="0" y="27425"/>
              </a:moveTo>
              <a:lnTo>
                <a:pt x="149172" y="27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192314" y="2125703"/>
        <a:ext cx="7458" cy="7458"/>
      </dsp:txXfrm>
    </dsp:sp>
    <dsp:sp modelId="{BF6604FC-9619-4F96-95DD-CDF6FA47D7F9}">
      <dsp:nvSpPr>
        <dsp:cNvPr id="0" name=""/>
        <dsp:cNvSpPr/>
      </dsp:nvSpPr>
      <dsp:spPr>
        <a:xfrm>
          <a:off x="1307136" y="227158"/>
          <a:ext cx="1777814" cy="1827687"/>
        </a:xfrm>
        <a:prstGeom prst="ellipse">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t>Recurso de Apelación</a:t>
          </a:r>
        </a:p>
        <a:p>
          <a:pPr lvl="0" algn="ctr" defTabSz="533400">
            <a:lnSpc>
              <a:spcPct val="90000"/>
            </a:lnSpc>
            <a:spcBef>
              <a:spcPct val="0"/>
            </a:spcBef>
            <a:spcAft>
              <a:spcPct val="35000"/>
            </a:spcAft>
          </a:pPr>
          <a:r>
            <a:rPr lang="es-ES" sz="1400" b="1" kern="1200" dirty="0" smtClean="0"/>
            <a:t>DGI </a:t>
          </a:r>
        </a:p>
        <a:p>
          <a:pPr lvl="0" algn="ctr" defTabSz="533400">
            <a:lnSpc>
              <a:spcPct val="90000"/>
            </a:lnSpc>
            <a:spcBef>
              <a:spcPct val="0"/>
            </a:spcBef>
            <a:spcAft>
              <a:spcPct val="35000"/>
            </a:spcAft>
          </a:pPr>
          <a:r>
            <a:rPr lang="es-ES" sz="900" b="1" kern="1200" dirty="0" smtClean="0"/>
            <a:t>Y </a:t>
          </a:r>
        </a:p>
        <a:p>
          <a:pPr lvl="0" algn="ctr" defTabSz="533400">
            <a:lnSpc>
              <a:spcPct val="90000"/>
            </a:lnSpc>
            <a:spcBef>
              <a:spcPct val="0"/>
            </a:spcBef>
            <a:spcAft>
              <a:spcPct val="35000"/>
            </a:spcAft>
          </a:pPr>
          <a:r>
            <a:rPr lang="es-ES" sz="900" b="1" kern="1200" dirty="0" smtClean="0"/>
            <a:t>DEMÁS PARTES</a:t>
          </a:r>
          <a:endParaRPr lang="es-ES" sz="900" b="1" kern="1200" dirty="0"/>
        </a:p>
      </dsp:txBody>
      <dsp:txXfrm>
        <a:off x="1567491" y="494817"/>
        <a:ext cx="1257104" cy="1292369"/>
      </dsp:txXfrm>
    </dsp:sp>
    <dsp:sp modelId="{E9AE45D2-9EDD-4648-B263-5654D37B85FC}">
      <dsp:nvSpPr>
        <dsp:cNvPr id="0" name=""/>
        <dsp:cNvSpPr/>
      </dsp:nvSpPr>
      <dsp:spPr>
        <a:xfrm rot="1682991">
          <a:off x="2764998" y="3212689"/>
          <a:ext cx="265081" cy="54851"/>
        </a:xfrm>
        <a:custGeom>
          <a:avLst/>
          <a:gdLst/>
          <a:ahLst/>
          <a:cxnLst/>
          <a:rect l="0" t="0" r="0" b="0"/>
          <a:pathLst>
            <a:path>
              <a:moveTo>
                <a:pt x="0" y="27425"/>
              </a:moveTo>
              <a:lnTo>
                <a:pt x="265081" y="27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90912" y="3233488"/>
        <a:ext cx="13254" cy="13254"/>
      </dsp:txXfrm>
    </dsp:sp>
    <dsp:sp modelId="{3688697E-EFBA-49DA-BE5A-D2DB92405172}">
      <dsp:nvSpPr>
        <dsp:cNvPr id="0" name=""/>
        <dsp:cNvSpPr/>
      </dsp:nvSpPr>
      <dsp:spPr>
        <a:xfrm>
          <a:off x="2941118" y="2828440"/>
          <a:ext cx="1498222" cy="1668081"/>
        </a:xfrm>
        <a:prstGeom prst="ellipse">
          <a:avLst/>
        </a:prstGeom>
        <a:solidFill>
          <a:schemeClr val="tx1">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b="1" kern="1200" dirty="0" smtClean="0"/>
            <a:t>Recurso de Reclamación</a:t>
          </a:r>
        </a:p>
        <a:p>
          <a:pPr lvl="0" algn="ctr" defTabSz="444500">
            <a:lnSpc>
              <a:spcPct val="90000"/>
            </a:lnSpc>
            <a:spcBef>
              <a:spcPct val="0"/>
            </a:spcBef>
            <a:spcAft>
              <a:spcPct val="35000"/>
            </a:spcAft>
          </a:pPr>
          <a:r>
            <a:rPr lang="es-ES" sz="1400" b="1" kern="1200" dirty="0" smtClean="0"/>
            <a:t>DGI</a:t>
          </a:r>
        </a:p>
        <a:p>
          <a:pPr lvl="0" algn="ctr" defTabSz="444500">
            <a:lnSpc>
              <a:spcPct val="90000"/>
            </a:lnSpc>
            <a:spcBef>
              <a:spcPct val="0"/>
            </a:spcBef>
            <a:spcAft>
              <a:spcPct val="35000"/>
            </a:spcAft>
          </a:pPr>
          <a:r>
            <a:rPr lang="es-ES" sz="1000" b="1" kern="1200" dirty="0" smtClean="0"/>
            <a:t> Y </a:t>
          </a:r>
        </a:p>
        <a:p>
          <a:pPr lvl="0" algn="ctr" defTabSz="444500">
            <a:lnSpc>
              <a:spcPct val="90000"/>
            </a:lnSpc>
            <a:spcBef>
              <a:spcPct val="0"/>
            </a:spcBef>
            <a:spcAft>
              <a:spcPct val="35000"/>
            </a:spcAft>
          </a:pPr>
          <a:r>
            <a:rPr lang="es-ES" sz="1000" b="1" kern="1200" dirty="0" smtClean="0"/>
            <a:t>DEMÁS PARTES</a:t>
          </a:r>
          <a:endParaRPr lang="es-ES" sz="1000" b="1" kern="1200" dirty="0"/>
        </a:p>
      </dsp:txBody>
      <dsp:txXfrm>
        <a:off x="3160528" y="3072725"/>
        <a:ext cx="1059402" cy="1179511"/>
      </dsp:txXfrm>
    </dsp:sp>
    <dsp:sp modelId="{DCE12C0F-0DB1-42AB-A265-D1B832ED82B8}">
      <dsp:nvSpPr>
        <dsp:cNvPr id="0" name=""/>
        <dsp:cNvSpPr/>
      </dsp:nvSpPr>
      <dsp:spPr>
        <a:xfrm rot="9000000">
          <a:off x="1387316" y="3233080"/>
          <a:ext cx="252023" cy="54851"/>
        </a:xfrm>
        <a:custGeom>
          <a:avLst/>
          <a:gdLst/>
          <a:ahLst/>
          <a:cxnLst/>
          <a:rect l="0" t="0" r="0" b="0"/>
          <a:pathLst>
            <a:path>
              <a:moveTo>
                <a:pt x="0" y="27425"/>
              </a:moveTo>
              <a:lnTo>
                <a:pt x="252023" y="274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1507026" y="3254205"/>
        <a:ext cx="12601" cy="12601"/>
      </dsp:txXfrm>
    </dsp:sp>
    <dsp:sp modelId="{F13E8535-DF1B-4333-8B26-79B729883A23}">
      <dsp:nvSpPr>
        <dsp:cNvPr id="0" name=""/>
        <dsp:cNvSpPr/>
      </dsp:nvSpPr>
      <dsp:spPr>
        <a:xfrm>
          <a:off x="-92397" y="2860639"/>
          <a:ext cx="1588510" cy="1736737"/>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b="1" kern="1200" dirty="0" smtClean="0"/>
            <a:t>Recurso de Inconformidad</a:t>
          </a:r>
          <a:endParaRPr lang="es-ES" sz="800" b="1" kern="1200" dirty="0" smtClean="0"/>
        </a:p>
        <a:p>
          <a:pPr lvl="0" algn="ctr" defTabSz="466725">
            <a:lnSpc>
              <a:spcPct val="90000"/>
            </a:lnSpc>
            <a:spcBef>
              <a:spcPct val="0"/>
            </a:spcBef>
            <a:spcAft>
              <a:spcPct val="35000"/>
            </a:spcAft>
          </a:pPr>
          <a:r>
            <a:rPr lang="es-ES" sz="1200" b="1" kern="1200" dirty="0" smtClean="0"/>
            <a:t>DGI </a:t>
          </a:r>
        </a:p>
        <a:p>
          <a:pPr lvl="0" algn="ctr" defTabSz="466725">
            <a:lnSpc>
              <a:spcPct val="90000"/>
            </a:lnSpc>
            <a:spcBef>
              <a:spcPct val="0"/>
            </a:spcBef>
            <a:spcAft>
              <a:spcPct val="35000"/>
            </a:spcAft>
          </a:pPr>
          <a:r>
            <a:rPr lang="es-ES" sz="800" b="1" kern="1200" dirty="0" smtClean="0"/>
            <a:t>Y </a:t>
          </a:r>
          <a:endParaRPr lang="es-ES" sz="1000" b="1" kern="1200" dirty="0" smtClean="0"/>
        </a:p>
        <a:p>
          <a:pPr lvl="0" algn="ctr" defTabSz="466725">
            <a:lnSpc>
              <a:spcPct val="90000"/>
            </a:lnSpc>
            <a:spcBef>
              <a:spcPct val="0"/>
            </a:spcBef>
            <a:spcAft>
              <a:spcPct val="35000"/>
            </a:spcAft>
          </a:pPr>
          <a:r>
            <a:rPr lang="es-ES" sz="1000" b="1" kern="1200" dirty="0" smtClean="0"/>
            <a:t>DENUNCIANTE</a:t>
          </a:r>
          <a:endParaRPr lang="es-ES" sz="1000" b="1" kern="1200" dirty="0"/>
        </a:p>
      </dsp:txBody>
      <dsp:txXfrm>
        <a:off x="140235" y="3114978"/>
        <a:ext cx="1123246" cy="1228059"/>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A0F3C-1C92-4D8B-8911-742C130DCBF9}">
      <dsp:nvSpPr>
        <dsp:cNvPr id="0" name=""/>
        <dsp:cNvSpPr/>
      </dsp:nvSpPr>
      <dsp:spPr>
        <a:xfrm>
          <a:off x="964178" y="2125835"/>
          <a:ext cx="1539983" cy="1402555"/>
        </a:xfrm>
        <a:prstGeom prst="ellipse">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TRIBUNAL COLEGIADO</a:t>
          </a:r>
          <a:endParaRPr lang="es-ES" sz="1400" kern="1200" dirty="0"/>
        </a:p>
      </dsp:txBody>
      <dsp:txXfrm>
        <a:off x="1189703" y="2331234"/>
        <a:ext cx="1088933" cy="991757"/>
      </dsp:txXfrm>
    </dsp:sp>
    <dsp:sp modelId="{EF7FBB19-A4DC-48C9-9300-167A6E76EA96}">
      <dsp:nvSpPr>
        <dsp:cNvPr id="0" name=""/>
        <dsp:cNvSpPr/>
      </dsp:nvSpPr>
      <dsp:spPr>
        <a:xfrm rot="19505223">
          <a:off x="2290070" y="2199071"/>
          <a:ext cx="614167" cy="51450"/>
        </a:xfrm>
        <a:custGeom>
          <a:avLst/>
          <a:gdLst/>
          <a:ahLst/>
          <a:cxnLst/>
          <a:rect l="0" t="0" r="0" b="0"/>
          <a:pathLst>
            <a:path>
              <a:moveTo>
                <a:pt x="0" y="25725"/>
              </a:moveTo>
              <a:lnTo>
                <a:pt x="614167" y="257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581800" y="2209442"/>
        <a:ext cx="30708" cy="30708"/>
      </dsp:txXfrm>
    </dsp:sp>
    <dsp:sp modelId="{BF6604FC-9619-4F96-95DD-CDF6FA47D7F9}">
      <dsp:nvSpPr>
        <dsp:cNvPr id="0" name=""/>
        <dsp:cNvSpPr/>
      </dsp:nvSpPr>
      <dsp:spPr>
        <a:xfrm>
          <a:off x="2677769" y="950375"/>
          <a:ext cx="1554585" cy="1351297"/>
        </a:xfrm>
        <a:prstGeom prst="ellipse">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t>Recurso de Revisión</a:t>
          </a:r>
        </a:p>
        <a:p>
          <a:pPr lvl="0" algn="ctr" defTabSz="533400">
            <a:lnSpc>
              <a:spcPct val="90000"/>
            </a:lnSpc>
            <a:spcBef>
              <a:spcPct val="0"/>
            </a:spcBef>
            <a:spcAft>
              <a:spcPct val="35000"/>
            </a:spcAft>
          </a:pPr>
          <a:r>
            <a:rPr lang="es-ES" sz="1500" b="1" kern="1200" dirty="0" smtClean="0"/>
            <a:t>DGI</a:t>
          </a:r>
          <a:endParaRPr lang="es-ES" sz="1500" kern="1200" dirty="0"/>
        </a:p>
      </dsp:txBody>
      <dsp:txXfrm>
        <a:off x="2905433" y="1148268"/>
        <a:ext cx="1099257" cy="955511"/>
      </dsp:txXfrm>
    </dsp:sp>
    <dsp:sp modelId="{62D33391-76A1-48C3-91A7-76D41F82E676}">
      <dsp:nvSpPr>
        <dsp:cNvPr id="0" name=""/>
        <dsp:cNvSpPr/>
      </dsp:nvSpPr>
      <dsp:spPr>
        <a:xfrm rot="14943459">
          <a:off x="869905" y="1718918"/>
          <a:ext cx="899984" cy="51450"/>
        </a:xfrm>
        <a:custGeom>
          <a:avLst/>
          <a:gdLst/>
          <a:ahLst/>
          <a:cxnLst/>
          <a:rect l="0" t="0" r="0" b="0"/>
          <a:pathLst>
            <a:path>
              <a:moveTo>
                <a:pt x="0" y="25725"/>
              </a:moveTo>
              <a:lnTo>
                <a:pt x="899984" y="257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1297398" y="1722143"/>
        <a:ext cx="44999" cy="44999"/>
      </dsp:txXfrm>
    </dsp:sp>
    <dsp:sp modelId="{1C8EDC45-F41C-413E-A47A-24DDAE2C8ED3}">
      <dsp:nvSpPr>
        <dsp:cNvPr id="0" name=""/>
        <dsp:cNvSpPr/>
      </dsp:nvSpPr>
      <dsp:spPr>
        <a:xfrm>
          <a:off x="219487" y="62202"/>
          <a:ext cx="1410237" cy="1299133"/>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b="1" kern="1200" dirty="0" smtClean="0"/>
            <a:t>Juicio de Amparo Directo</a:t>
          </a:r>
        </a:p>
        <a:p>
          <a:pPr lvl="0" algn="ctr" defTabSz="488950">
            <a:lnSpc>
              <a:spcPct val="90000"/>
            </a:lnSpc>
            <a:spcBef>
              <a:spcPct val="0"/>
            </a:spcBef>
            <a:spcAft>
              <a:spcPct val="35000"/>
            </a:spcAft>
          </a:pPr>
          <a:r>
            <a:rPr lang="es-ES" sz="1000" kern="1200" dirty="0" smtClean="0"/>
            <a:t>RESPONSABLE Y TERCEROS</a:t>
          </a:r>
          <a:endParaRPr lang="es-ES" sz="1000" kern="1200" dirty="0"/>
        </a:p>
      </dsp:txBody>
      <dsp:txXfrm>
        <a:off x="426011" y="252456"/>
        <a:ext cx="997189" cy="918625"/>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1A5B0-A3FD-45A8-B53E-995DE0B81DDB}">
      <dsp:nvSpPr>
        <dsp:cNvPr id="0" name=""/>
        <dsp:cNvSpPr/>
      </dsp:nvSpPr>
      <dsp:spPr>
        <a:xfrm flipV="1">
          <a:off x="657395" y="631187"/>
          <a:ext cx="2414587" cy="423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B5DE75-7FD6-40FF-9083-988B9690C8F8}">
      <dsp:nvSpPr>
        <dsp:cNvPr id="0" name=""/>
        <dsp:cNvSpPr/>
      </dsp:nvSpPr>
      <dsp:spPr>
        <a:xfrm flipV="1">
          <a:off x="724648" y="684530"/>
          <a:ext cx="42879" cy="4230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1F5FEE-7C0E-4AD7-9CF6-1514C71C7CB1}">
      <dsp:nvSpPr>
        <dsp:cNvPr id="0" name=""/>
        <dsp:cNvSpPr/>
      </dsp:nvSpPr>
      <dsp:spPr>
        <a:xfrm>
          <a:off x="657395" y="0"/>
          <a:ext cx="2414587" cy="510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15240" rIns="22860" bIns="15240" numCol="1" spcCol="1270" anchor="b" anchorCtr="0">
          <a:noAutofit/>
        </a:bodyPr>
        <a:lstStyle/>
        <a:p>
          <a:pPr lvl="0" algn="ctr" defTabSz="533400">
            <a:lnSpc>
              <a:spcPct val="90000"/>
            </a:lnSpc>
            <a:spcBef>
              <a:spcPct val="0"/>
            </a:spcBef>
            <a:spcAft>
              <a:spcPct val="35000"/>
            </a:spcAft>
          </a:pPr>
          <a:r>
            <a:rPr lang="es-ES" sz="1200" b="1" kern="1200" dirty="0" smtClean="0"/>
            <a:t>SANCIONES PARA SERVIDORES PÚBLICOS</a:t>
          </a:r>
          <a:endParaRPr lang="es-ES" sz="1200" b="1" kern="1200" dirty="0"/>
        </a:p>
      </dsp:txBody>
      <dsp:txXfrm>
        <a:off x="657395" y="0"/>
        <a:ext cx="2414587" cy="510307"/>
      </dsp:txXfrm>
    </dsp:sp>
    <dsp:sp modelId="{396B8393-60C8-42F5-8AEF-79ACE9DDBC90}">
      <dsp:nvSpPr>
        <dsp:cNvPr id="0" name=""/>
        <dsp:cNvSpPr/>
      </dsp:nvSpPr>
      <dsp:spPr>
        <a:xfrm>
          <a:off x="657395" y="962931"/>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24F992-3122-49F6-94AC-AC1A1229D83F}">
      <dsp:nvSpPr>
        <dsp:cNvPr id="0" name=""/>
        <dsp:cNvSpPr/>
      </dsp:nvSpPr>
      <dsp:spPr>
        <a:xfrm>
          <a:off x="826416" y="844885"/>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smtClean="0"/>
            <a:t>Suspensión del empleo, cargo o comisión.</a:t>
          </a:r>
          <a:endParaRPr lang="es-ES" sz="1200" b="1" kern="1200" dirty="0"/>
        </a:p>
      </dsp:txBody>
      <dsp:txXfrm>
        <a:off x="826416" y="844885"/>
        <a:ext cx="2245566" cy="413473"/>
      </dsp:txXfrm>
    </dsp:sp>
    <dsp:sp modelId="{DBAC4AE1-031F-4DD3-BD0F-A2D2928ADA7A}">
      <dsp:nvSpPr>
        <dsp:cNvPr id="0" name=""/>
        <dsp:cNvSpPr/>
      </dsp:nvSpPr>
      <dsp:spPr>
        <a:xfrm>
          <a:off x="657395" y="1376404"/>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ECFE84-044E-4908-B2FD-FEFE516079C4}">
      <dsp:nvSpPr>
        <dsp:cNvPr id="0" name=""/>
        <dsp:cNvSpPr/>
      </dsp:nvSpPr>
      <dsp:spPr>
        <a:xfrm>
          <a:off x="826416" y="1258358"/>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smtClean="0"/>
            <a:t>Destitución del empleo, cargo o comisión.</a:t>
          </a:r>
          <a:endParaRPr lang="es-ES" sz="1200" b="1" kern="1200" dirty="0"/>
        </a:p>
      </dsp:txBody>
      <dsp:txXfrm>
        <a:off x="826416" y="1258358"/>
        <a:ext cx="2245566" cy="413473"/>
      </dsp:txXfrm>
    </dsp:sp>
    <dsp:sp modelId="{DF3746C6-B71B-4AE0-9E37-54A8DF301993}">
      <dsp:nvSpPr>
        <dsp:cNvPr id="0" name=""/>
        <dsp:cNvSpPr/>
      </dsp:nvSpPr>
      <dsp:spPr>
        <a:xfrm>
          <a:off x="657395" y="1789877"/>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C3CBF3-ECD0-46FD-906C-B7E280D123BA}">
      <dsp:nvSpPr>
        <dsp:cNvPr id="0" name=""/>
        <dsp:cNvSpPr/>
      </dsp:nvSpPr>
      <dsp:spPr>
        <a:xfrm>
          <a:off x="826416" y="1671831"/>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smtClean="0"/>
            <a:t>Sanción económica</a:t>
          </a:r>
          <a:endParaRPr lang="es-ES" sz="1200" b="1" kern="1200" dirty="0"/>
        </a:p>
      </dsp:txBody>
      <dsp:txXfrm>
        <a:off x="826416" y="1671831"/>
        <a:ext cx="2245566" cy="413473"/>
      </dsp:txXfrm>
    </dsp:sp>
    <dsp:sp modelId="{BE698D95-ECEC-457D-BD2D-43CCB8771FA5}">
      <dsp:nvSpPr>
        <dsp:cNvPr id="0" name=""/>
        <dsp:cNvSpPr/>
      </dsp:nvSpPr>
      <dsp:spPr>
        <a:xfrm>
          <a:off x="657395" y="2203351"/>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301FA8-E679-4739-980F-1943553770A7}">
      <dsp:nvSpPr>
        <dsp:cNvPr id="0" name=""/>
        <dsp:cNvSpPr/>
      </dsp:nvSpPr>
      <dsp:spPr>
        <a:xfrm>
          <a:off x="826416" y="2349133"/>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smtClean="0"/>
            <a:t>Inhabilitación temporal en el servicio público y para participar en adquisiciones, arrendamientos, servicios u obras públicas.</a:t>
          </a:r>
          <a:endParaRPr lang="es-ES" sz="1200" b="1" kern="1200" dirty="0"/>
        </a:p>
      </dsp:txBody>
      <dsp:txXfrm>
        <a:off x="826416" y="2349133"/>
        <a:ext cx="2245566" cy="413473"/>
      </dsp:txXfrm>
    </dsp:sp>
    <dsp:sp modelId="{9CB68357-E625-4509-9649-1B9EB633529B}">
      <dsp:nvSpPr>
        <dsp:cNvPr id="0" name=""/>
        <dsp:cNvSpPr/>
      </dsp:nvSpPr>
      <dsp:spPr>
        <a:xfrm flipV="1">
          <a:off x="3192712" y="631187"/>
          <a:ext cx="2414587" cy="423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B00F19-3BD8-4E9B-99F9-4522DF569B80}">
      <dsp:nvSpPr>
        <dsp:cNvPr id="0" name=""/>
        <dsp:cNvSpPr/>
      </dsp:nvSpPr>
      <dsp:spPr>
        <a:xfrm flipV="1">
          <a:off x="3260250" y="684530"/>
          <a:ext cx="42307" cy="4230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A60E96-87D8-4079-9246-8C1177C3E825}">
      <dsp:nvSpPr>
        <dsp:cNvPr id="0" name=""/>
        <dsp:cNvSpPr/>
      </dsp:nvSpPr>
      <dsp:spPr>
        <a:xfrm>
          <a:off x="3192712" y="0"/>
          <a:ext cx="2414587" cy="510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b="1" kern="1200" dirty="0" smtClean="0"/>
            <a:t>SANCIONES PARA PARTICULARES</a:t>
          </a:r>
          <a:endParaRPr lang="es-ES" sz="1200" b="1" kern="1200" dirty="0"/>
        </a:p>
      </dsp:txBody>
      <dsp:txXfrm>
        <a:off x="3192712" y="0"/>
        <a:ext cx="2414587" cy="510307"/>
      </dsp:txXfrm>
    </dsp:sp>
    <dsp:sp modelId="{7773D890-7A14-4DF0-AFAF-D8C4C17175EC}">
      <dsp:nvSpPr>
        <dsp:cNvPr id="0" name=""/>
        <dsp:cNvSpPr/>
      </dsp:nvSpPr>
      <dsp:spPr>
        <a:xfrm>
          <a:off x="3192712" y="962931"/>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C24EC5-E178-4A23-AA16-B30AEC480852}">
      <dsp:nvSpPr>
        <dsp:cNvPr id="0" name=""/>
        <dsp:cNvSpPr/>
      </dsp:nvSpPr>
      <dsp:spPr>
        <a:xfrm>
          <a:off x="3361733" y="844885"/>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ES" sz="1200" b="1" kern="1200" dirty="0" smtClean="0"/>
            <a:t>Sanción económica</a:t>
          </a:r>
        </a:p>
      </dsp:txBody>
      <dsp:txXfrm>
        <a:off x="3361733" y="844885"/>
        <a:ext cx="2245566" cy="413473"/>
      </dsp:txXfrm>
    </dsp:sp>
    <dsp:sp modelId="{12B9635A-7E4B-464C-B373-4FAE7235EB25}">
      <dsp:nvSpPr>
        <dsp:cNvPr id="0" name=""/>
        <dsp:cNvSpPr/>
      </dsp:nvSpPr>
      <dsp:spPr>
        <a:xfrm>
          <a:off x="3192712" y="1376404"/>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9A8C38-0EC6-4957-8362-8BBC6FA08F69}">
      <dsp:nvSpPr>
        <dsp:cNvPr id="0" name=""/>
        <dsp:cNvSpPr/>
      </dsp:nvSpPr>
      <dsp:spPr>
        <a:xfrm>
          <a:off x="3361733" y="1258358"/>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smtClean="0"/>
            <a:t>Inhabilitación temporal para participar en adquisiciones, arrendamientos, servicios u obras públicas.</a:t>
          </a:r>
          <a:endParaRPr lang="es-ES" sz="1200" b="1" kern="1200" dirty="0"/>
        </a:p>
      </dsp:txBody>
      <dsp:txXfrm>
        <a:off x="3361733" y="1258358"/>
        <a:ext cx="2245566" cy="413473"/>
      </dsp:txXfrm>
    </dsp:sp>
    <dsp:sp modelId="{DD77EE28-DF14-4A61-9F4B-86B1544D4B4D}">
      <dsp:nvSpPr>
        <dsp:cNvPr id="0" name=""/>
        <dsp:cNvSpPr/>
      </dsp:nvSpPr>
      <dsp:spPr>
        <a:xfrm>
          <a:off x="3192712" y="1789877"/>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E2C1D8-31E0-4685-ACDC-C1E8605A2E18}">
      <dsp:nvSpPr>
        <dsp:cNvPr id="0" name=""/>
        <dsp:cNvSpPr/>
      </dsp:nvSpPr>
      <dsp:spPr>
        <a:xfrm>
          <a:off x="3361733" y="1671831"/>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smtClean="0"/>
            <a:t>Indemnización por los daños y perjuicios.</a:t>
          </a:r>
          <a:endParaRPr lang="es-ES" sz="1200" b="1" kern="1200" dirty="0"/>
        </a:p>
      </dsp:txBody>
      <dsp:txXfrm>
        <a:off x="3361733" y="1671831"/>
        <a:ext cx="2245566" cy="413473"/>
      </dsp:txXfrm>
    </dsp:sp>
    <dsp:sp modelId="{EDFEA82E-7990-4AC6-8E8F-C22810B8FD23}">
      <dsp:nvSpPr>
        <dsp:cNvPr id="0" name=""/>
        <dsp:cNvSpPr/>
      </dsp:nvSpPr>
      <dsp:spPr>
        <a:xfrm>
          <a:off x="3192712" y="2203351"/>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852BC1-B0D2-4DA8-8BEE-51C2FAACD5A5}">
      <dsp:nvSpPr>
        <dsp:cNvPr id="0" name=""/>
        <dsp:cNvSpPr/>
      </dsp:nvSpPr>
      <dsp:spPr>
        <a:xfrm>
          <a:off x="3361733" y="2085304"/>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smtClean="0"/>
            <a:t>La suspensión de actividades (sólo personas morales)</a:t>
          </a:r>
          <a:endParaRPr lang="es-ES" sz="1200" b="1" kern="1200" dirty="0"/>
        </a:p>
      </dsp:txBody>
      <dsp:txXfrm>
        <a:off x="3361733" y="2085304"/>
        <a:ext cx="2245566" cy="413473"/>
      </dsp:txXfrm>
    </dsp:sp>
    <dsp:sp modelId="{C8D21C83-520B-47E5-BA2B-3D29B568FCB4}">
      <dsp:nvSpPr>
        <dsp:cNvPr id="0" name=""/>
        <dsp:cNvSpPr/>
      </dsp:nvSpPr>
      <dsp:spPr>
        <a:xfrm>
          <a:off x="3192712" y="2616824"/>
          <a:ext cx="177379" cy="1773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6822D7-647A-4E8C-A2FF-4DAF689A960D}">
      <dsp:nvSpPr>
        <dsp:cNvPr id="0" name=""/>
        <dsp:cNvSpPr/>
      </dsp:nvSpPr>
      <dsp:spPr>
        <a:xfrm>
          <a:off x="3361733" y="2498777"/>
          <a:ext cx="2245566" cy="413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MX" sz="1200" b="1" kern="1200" dirty="0" smtClean="0"/>
            <a:t>Disolución de la sociedad (sólo personas morales) </a:t>
          </a:r>
          <a:endParaRPr lang="es-ES" sz="1200" b="1" kern="1200" dirty="0"/>
        </a:p>
      </dsp:txBody>
      <dsp:txXfrm>
        <a:off x="3361733" y="2498777"/>
        <a:ext cx="2245566" cy="413473"/>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AF9F6-955C-4937-8D56-198720D1A171}">
      <dsp:nvSpPr>
        <dsp:cNvPr id="0" name=""/>
        <dsp:cNvSpPr/>
      </dsp:nvSpPr>
      <dsp:spPr>
        <a:xfrm>
          <a:off x="0" y="779711"/>
          <a:ext cx="2677797" cy="160667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RECURSO DE INCONFORMIDAD</a:t>
          </a:r>
          <a:endParaRPr lang="es-ES" sz="2000" b="1" kern="1200" dirty="0"/>
        </a:p>
      </dsp:txBody>
      <dsp:txXfrm>
        <a:off x="0" y="779711"/>
        <a:ext cx="2677797" cy="1606678"/>
      </dsp:txXfrm>
    </dsp:sp>
    <dsp:sp modelId="{5917A8A8-5998-4547-822B-BEC62D54494E}">
      <dsp:nvSpPr>
        <dsp:cNvPr id="0" name=""/>
        <dsp:cNvSpPr/>
      </dsp:nvSpPr>
      <dsp:spPr>
        <a:xfrm>
          <a:off x="2945577" y="779711"/>
          <a:ext cx="2677797" cy="1606678"/>
        </a:xfrm>
        <a:prstGeom prst="rect">
          <a:avLst/>
        </a:prstGeom>
        <a:gradFill rotWithShape="0">
          <a:gsLst>
            <a:gs pos="0">
              <a:schemeClr val="accent2">
                <a:hueOff val="-3227489"/>
                <a:satOff val="-10405"/>
                <a:lumOff val="3970"/>
                <a:alphaOff val="0"/>
                <a:shade val="51000"/>
                <a:satMod val="130000"/>
              </a:schemeClr>
            </a:gs>
            <a:gs pos="80000">
              <a:schemeClr val="accent2">
                <a:hueOff val="-3227489"/>
                <a:satOff val="-10405"/>
                <a:lumOff val="3970"/>
                <a:alphaOff val="0"/>
                <a:shade val="93000"/>
                <a:satMod val="130000"/>
              </a:schemeClr>
            </a:gs>
            <a:gs pos="100000">
              <a:schemeClr val="accent2">
                <a:hueOff val="-3227489"/>
                <a:satOff val="-10405"/>
                <a:lumOff val="397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RECURSO DE RECLAMACIÓN</a:t>
          </a:r>
          <a:endParaRPr lang="es-ES" sz="2000" kern="1200" dirty="0"/>
        </a:p>
      </dsp:txBody>
      <dsp:txXfrm>
        <a:off x="2945577" y="779711"/>
        <a:ext cx="2677797" cy="1606678"/>
      </dsp:txXfrm>
    </dsp:sp>
    <dsp:sp modelId="{7658846C-3618-4A79-AA1D-621FB852492B}">
      <dsp:nvSpPr>
        <dsp:cNvPr id="0" name=""/>
        <dsp:cNvSpPr/>
      </dsp:nvSpPr>
      <dsp:spPr>
        <a:xfrm>
          <a:off x="5891154" y="779711"/>
          <a:ext cx="2677797" cy="1606678"/>
        </a:xfrm>
        <a:prstGeom prst="rect">
          <a:avLst/>
        </a:prstGeom>
        <a:gradFill rotWithShape="0">
          <a:gsLst>
            <a:gs pos="0">
              <a:schemeClr val="accent2">
                <a:hueOff val="-6454978"/>
                <a:satOff val="-20810"/>
                <a:lumOff val="7941"/>
                <a:alphaOff val="0"/>
                <a:shade val="51000"/>
                <a:satMod val="130000"/>
              </a:schemeClr>
            </a:gs>
            <a:gs pos="80000">
              <a:schemeClr val="accent2">
                <a:hueOff val="-6454978"/>
                <a:satOff val="-20810"/>
                <a:lumOff val="7941"/>
                <a:alphaOff val="0"/>
                <a:shade val="93000"/>
                <a:satMod val="130000"/>
              </a:schemeClr>
            </a:gs>
            <a:gs pos="100000">
              <a:schemeClr val="accent2">
                <a:hueOff val="-6454978"/>
                <a:satOff val="-20810"/>
                <a:lumOff val="794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RECURSO DE APELACIÓN</a:t>
          </a:r>
          <a:endParaRPr lang="es-ES" sz="2000" kern="1200" dirty="0"/>
        </a:p>
      </dsp:txBody>
      <dsp:txXfrm>
        <a:off x="5891154" y="779711"/>
        <a:ext cx="2677797" cy="1606678"/>
      </dsp:txXfrm>
    </dsp:sp>
    <dsp:sp modelId="{AD62A777-C490-4BF9-AD5D-A6CF6D7D4755}">
      <dsp:nvSpPr>
        <dsp:cNvPr id="0" name=""/>
        <dsp:cNvSpPr/>
      </dsp:nvSpPr>
      <dsp:spPr>
        <a:xfrm>
          <a:off x="1472788" y="2654169"/>
          <a:ext cx="2677797" cy="1606678"/>
        </a:xfrm>
        <a:prstGeom prst="rect">
          <a:avLst/>
        </a:prstGeom>
        <a:gradFill rotWithShape="0">
          <a:gsLst>
            <a:gs pos="0">
              <a:schemeClr val="accent2">
                <a:hueOff val="-9682467"/>
                <a:satOff val="-31216"/>
                <a:lumOff val="11911"/>
                <a:alphaOff val="0"/>
                <a:shade val="51000"/>
                <a:satMod val="130000"/>
              </a:schemeClr>
            </a:gs>
            <a:gs pos="80000">
              <a:schemeClr val="accent2">
                <a:hueOff val="-9682467"/>
                <a:satOff val="-31216"/>
                <a:lumOff val="11911"/>
                <a:alphaOff val="0"/>
                <a:shade val="93000"/>
                <a:satMod val="130000"/>
              </a:schemeClr>
            </a:gs>
            <a:gs pos="100000">
              <a:schemeClr val="accent2">
                <a:hueOff val="-9682467"/>
                <a:satOff val="-31216"/>
                <a:lumOff val="1191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RECURSO DE REVISIÓN</a:t>
          </a:r>
          <a:endParaRPr lang="es-ES" sz="2000" b="1" kern="1200" dirty="0"/>
        </a:p>
      </dsp:txBody>
      <dsp:txXfrm>
        <a:off x="1472788" y="2654169"/>
        <a:ext cx="2677797" cy="1606678"/>
      </dsp:txXfrm>
    </dsp:sp>
    <dsp:sp modelId="{CB2FE11D-4262-47AD-A8DE-97C3DB3CE7A1}">
      <dsp:nvSpPr>
        <dsp:cNvPr id="0" name=""/>
        <dsp:cNvSpPr/>
      </dsp:nvSpPr>
      <dsp:spPr>
        <a:xfrm>
          <a:off x="4418365" y="2654169"/>
          <a:ext cx="2677797" cy="1606678"/>
        </a:xfrm>
        <a:prstGeom prst="rect">
          <a:avLst/>
        </a:prstGeom>
        <a:gradFill rotWithShape="0">
          <a:gsLst>
            <a:gs pos="0">
              <a:schemeClr val="accent2">
                <a:hueOff val="-12909956"/>
                <a:satOff val="-41621"/>
                <a:lumOff val="15882"/>
                <a:alphaOff val="0"/>
                <a:shade val="51000"/>
                <a:satMod val="130000"/>
              </a:schemeClr>
            </a:gs>
            <a:gs pos="80000">
              <a:schemeClr val="accent2">
                <a:hueOff val="-12909956"/>
                <a:satOff val="-41621"/>
                <a:lumOff val="15882"/>
                <a:alphaOff val="0"/>
                <a:shade val="93000"/>
                <a:satMod val="130000"/>
              </a:schemeClr>
            </a:gs>
            <a:gs pos="100000">
              <a:schemeClr val="accent2">
                <a:hueOff val="-12909956"/>
                <a:satOff val="-41621"/>
                <a:lumOff val="1588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JUICIO DE AMPARO DIRECTO</a:t>
          </a:r>
          <a:endParaRPr lang="es-ES" sz="2000" b="1" kern="1200" dirty="0"/>
        </a:p>
      </dsp:txBody>
      <dsp:txXfrm>
        <a:off x="4418365" y="2654169"/>
        <a:ext cx="2677797" cy="1606678"/>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65131-1077-45A7-94AE-65F5C50CA66B}">
      <dsp:nvSpPr>
        <dsp:cNvPr id="0" name=""/>
        <dsp:cNvSpPr/>
      </dsp:nvSpPr>
      <dsp:spPr>
        <a:xfrm>
          <a:off x="0" y="1469955"/>
          <a:ext cx="7272808" cy="3780129"/>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4451" tIns="1353820" rIns="564451" bIns="199136" numCol="1" spcCol="1270" anchor="t" anchorCtr="0">
          <a:noAutofit/>
        </a:bodyPr>
        <a:lstStyle/>
        <a:p>
          <a:pPr marL="285750" lvl="1" indent="-285750" algn="just" defTabSz="1244600">
            <a:lnSpc>
              <a:spcPct val="90000"/>
            </a:lnSpc>
            <a:spcBef>
              <a:spcPct val="0"/>
            </a:spcBef>
            <a:spcAft>
              <a:spcPct val="15000"/>
            </a:spcAft>
            <a:buChar char="••"/>
          </a:pPr>
          <a:r>
            <a:rPr lang="es-MX" sz="2800" b="1" kern="1200" smtClean="0"/>
            <a:t>AUDITORÍAS DURANTE EL EJERCICIO EN CURSO</a:t>
          </a:r>
          <a:endParaRPr lang="es-MX" sz="2800" b="1" kern="1200" dirty="0"/>
        </a:p>
        <a:p>
          <a:pPr marL="285750" lvl="1" indent="-285750" algn="just" defTabSz="1244600">
            <a:lnSpc>
              <a:spcPct val="90000"/>
            </a:lnSpc>
            <a:spcBef>
              <a:spcPct val="0"/>
            </a:spcBef>
            <a:spcAft>
              <a:spcPct val="15000"/>
            </a:spcAft>
            <a:buChar char="••"/>
          </a:pPr>
          <a:r>
            <a:rPr lang="es-MX" sz="2800" b="1" kern="1200" smtClean="0"/>
            <a:t>AUDITORÍAS SOBRE ACTOS IRREGULARES COMETIDOS EN EJERCICIOS ANTERIORES</a:t>
          </a:r>
          <a:endParaRPr lang="es-MX" sz="2800" b="1" kern="1200" dirty="0"/>
        </a:p>
      </dsp:txBody>
      <dsp:txXfrm>
        <a:off x="0" y="1469955"/>
        <a:ext cx="7272808" cy="3780129"/>
      </dsp:txXfrm>
    </dsp:sp>
    <dsp:sp modelId="{F59929D9-3C7B-4433-99EF-CD8277076255}">
      <dsp:nvSpPr>
        <dsp:cNvPr id="0" name=""/>
        <dsp:cNvSpPr/>
      </dsp:nvSpPr>
      <dsp:spPr>
        <a:xfrm>
          <a:off x="303033" y="0"/>
          <a:ext cx="6913653" cy="1918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426" tIns="0" rIns="192426" bIns="0" numCol="1" spcCol="1270" anchor="ctr" anchorCtr="0">
          <a:noAutofit/>
        </a:bodyPr>
        <a:lstStyle/>
        <a:p>
          <a:pPr lvl="0" algn="just" defTabSz="1244600">
            <a:lnSpc>
              <a:spcPct val="90000"/>
            </a:lnSpc>
            <a:spcBef>
              <a:spcPct val="0"/>
            </a:spcBef>
            <a:spcAft>
              <a:spcPct val="35000"/>
            </a:spcAft>
          </a:pPr>
          <a:r>
            <a:rPr lang="es-MX" sz="2800" b="1" kern="1200" dirty="0" smtClean="0"/>
            <a:t>1.- SE ELIMINAN PRINCIPIOS DE ANUALIDAD Y POSTERIORIDAD</a:t>
          </a:r>
          <a:endParaRPr lang="es-MX" sz="2800" kern="1200" dirty="0"/>
        </a:p>
      </dsp:txBody>
      <dsp:txXfrm>
        <a:off x="396701" y="93668"/>
        <a:ext cx="6726317" cy="1731464"/>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7A3ED-8CE5-4832-A6C8-9151A560F982}">
      <dsp:nvSpPr>
        <dsp:cNvPr id="0" name=""/>
        <dsp:cNvSpPr/>
      </dsp:nvSpPr>
      <dsp:spPr>
        <a:xfrm>
          <a:off x="144008" y="3598"/>
          <a:ext cx="8136917" cy="855657"/>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100000"/>
            </a:lnSpc>
            <a:spcBef>
              <a:spcPct val="0"/>
            </a:spcBef>
            <a:spcAft>
              <a:spcPts val="0"/>
            </a:spcAft>
          </a:pPr>
          <a:r>
            <a:rPr lang="es-MX" sz="2000" b="1" kern="1200" dirty="0" smtClean="0"/>
            <a:t>DENUNCIAS</a:t>
          </a:r>
          <a:endParaRPr lang="es-MX" sz="2000" b="1" kern="1200" dirty="0"/>
        </a:p>
      </dsp:txBody>
      <dsp:txXfrm>
        <a:off x="571837" y="3598"/>
        <a:ext cx="7281260" cy="855657"/>
      </dsp:txXfrm>
    </dsp:sp>
    <dsp:sp modelId="{C7679D93-5847-4AC3-B073-22B7DF881F34}">
      <dsp:nvSpPr>
        <dsp:cNvPr id="0" name=""/>
        <dsp:cNvSpPr/>
      </dsp:nvSpPr>
      <dsp:spPr>
        <a:xfrm>
          <a:off x="144008" y="979048"/>
          <a:ext cx="8136917" cy="855657"/>
        </a:xfrm>
        <a:prstGeom prst="chevron">
          <a:avLst/>
        </a:prstGeom>
        <a:gradFill rotWithShape="0">
          <a:gsLst>
            <a:gs pos="0">
              <a:schemeClr val="accent2">
                <a:hueOff val="-2581991"/>
                <a:satOff val="-8324"/>
                <a:lumOff val="3176"/>
                <a:alphaOff val="0"/>
                <a:shade val="51000"/>
                <a:satMod val="130000"/>
              </a:schemeClr>
            </a:gs>
            <a:gs pos="80000">
              <a:schemeClr val="accent2">
                <a:hueOff val="-2581991"/>
                <a:satOff val="-8324"/>
                <a:lumOff val="3176"/>
                <a:alphaOff val="0"/>
                <a:shade val="93000"/>
                <a:satMod val="130000"/>
              </a:schemeClr>
            </a:gs>
            <a:gs pos="100000">
              <a:schemeClr val="accent2">
                <a:hueOff val="-2581991"/>
                <a:satOff val="-8324"/>
                <a:lumOff val="31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100000"/>
            </a:lnSpc>
            <a:spcBef>
              <a:spcPct val="0"/>
            </a:spcBef>
            <a:spcAft>
              <a:spcPts val="0"/>
            </a:spcAft>
          </a:pPr>
          <a:r>
            <a:rPr lang="es-MX" sz="2000" b="1" kern="1200" dirty="0" smtClean="0"/>
            <a:t>PRESUMA EL MANEJO, APLICACIÓN O CUSTODIA IRREGULAR DE RECURSOS PÚBLICOS FEDERALES O  DESVÍO</a:t>
          </a:r>
          <a:endParaRPr lang="es-MX" sz="2000" b="1" kern="1200" dirty="0"/>
        </a:p>
      </dsp:txBody>
      <dsp:txXfrm>
        <a:off x="571837" y="979048"/>
        <a:ext cx="7281260" cy="855657"/>
      </dsp:txXfrm>
    </dsp:sp>
    <dsp:sp modelId="{E21692FF-8D20-4B14-8EBD-AF37875CC207}">
      <dsp:nvSpPr>
        <dsp:cNvPr id="0" name=""/>
        <dsp:cNvSpPr/>
      </dsp:nvSpPr>
      <dsp:spPr>
        <a:xfrm>
          <a:off x="144008" y="1954497"/>
          <a:ext cx="8136917" cy="855657"/>
        </a:xfrm>
        <a:prstGeom prst="chevron">
          <a:avLst/>
        </a:prstGeom>
        <a:gradFill rotWithShape="0">
          <a:gsLst>
            <a:gs pos="0">
              <a:schemeClr val="accent2">
                <a:hueOff val="-5163983"/>
                <a:satOff val="-16648"/>
                <a:lumOff val="6353"/>
                <a:alphaOff val="0"/>
                <a:shade val="51000"/>
                <a:satMod val="130000"/>
              </a:schemeClr>
            </a:gs>
            <a:gs pos="80000">
              <a:schemeClr val="accent2">
                <a:hueOff val="-5163983"/>
                <a:satOff val="-16648"/>
                <a:lumOff val="6353"/>
                <a:alphaOff val="0"/>
                <a:shade val="93000"/>
                <a:satMod val="130000"/>
              </a:schemeClr>
            </a:gs>
            <a:gs pos="100000">
              <a:schemeClr val="accent2">
                <a:hueOff val="-5163983"/>
                <a:satOff val="-16648"/>
                <a:lumOff val="6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100000"/>
            </a:lnSpc>
            <a:spcBef>
              <a:spcPct val="0"/>
            </a:spcBef>
            <a:spcAft>
              <a:spcPts val="0"/>
            </a:spcAft>
          </a:pPr>
          <a:r>
            <a:rPr lang="es-MX" sz="2000" b="1" kern="1200" dirty="0" smtClean="0"/>
            <a:t>SUPUESTOS DE LA LFRCF</a:t>
          </a:r>
          <a:endParaRPr lang="es-MX" sz="2000" b="1" kern="1200" dirty="0"/>
        </a:p>
      </dsp:txBody>
      <dsp:txXfrm>
        <a:off x="571837" y="1954497"/>
        <a:ext cx="7281260" cy="855657"/>
      </dsp:txXfrm>
    </dsp:sp>
    <dsp:sp modelId="{891D044B-4207-47B7-95A3-380470A7FA7B}">
      <dsp:nvSpPr>
        <dsp:cNvPr id="0" name=""/>
        <dsp:cNvSpPr/>
      </dsp:nvSpPr>
      <dsp:spPr>
        <a:xfrm>
          <a:off x="144008" y="2929947"/>
          <a:ext cx="8136917" cy="855657"/>
        </a:xfrm>
        <a:prstGeom prst="chevron">
          <a:avLst/>
        </a:prstGeom>
        <a:gradFill rotWithShape="0">
          <a:gsLst>
            <a:gs pos="0">
              <a:schemeClr val="accent2">
                <a:hueOff val="-7745974"/>
                <a:satOff val="-24973"/>
                <a:lumOff val="9529"/>
                <a:alphaOff val="0"/>
                <a:shade val="51000"/>
                <a:satMod val="130000"/>
              </a:schemeClr>
            </a:gs>
            <a:gs pos="80000">
              <a:schemeClr val="accent2">
                <a:hueOff val="-7745974"/>
                <a:satOff val="-24973"/>
                <a:lumOff val="9529"/>
                <a:alphaOff val="0"/>
                <a:shade val="93000"/>
                <a:satMod val="130000"/>
              </a:schemeClr>
            </a:gs>
            <a:gs pos="100000">
              <a:schemeClr val="accent2">
                <a:hueOff val="-7745974"/>
                <a:satOff val="-24973"/>
                <a:lumOff val="95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100000"/>
            </a:lnSpc>
            <a:spcBef>
              <a:spcPct val="0"/>
            </a:spcBef>
            <a:spcAft>
              <a:spcPts val="0"/>
            </a:spcAft>
          </a:pPr>
          <a:r>
            <a:rPr lang="es-MX" sz="2000" b="1" kern="1200" dirty="0" smtClean="0"/>
            <a:t>ASF PODRÁN REVISAR LA GESTIÓN FINANCIERA DE LAS ENTIDADES FISCALIZADAS</a:t>
          </a:r>
          <a:endParaRPr lang="es-MX" sz="2000" b="1" kern="1200" dirty="0"/>
        </a:p>
      </dsp:txBody>
      <dsp:txXfrm>
        <a:off x="571837" y="2929947"/>
        <a:ext cx="7281260" cy="855657"/>
      </dsp:txXfrm>
    </dsp:sp>
    <dsp:sp modelId="{CC3D6FBF-80FD-4B00-9867-8769F8ABFB35}">
      <dsp:nvSpPr>
        <dsp:cNvPr id="0" name=""/>
        <dsp:cNvSpPr/>
      </dsp:nvSpPr>
      <dsp:spPr>
        <a:xfrm>
          <a:off x="144008" y="3905396"/>
          <a:ext cx="8136917" cy="855657"/>
        </a:xfrm>
        <a:prstGeom prst="chevron">
          <a:avLst/>
        </a:prstGeom>
        <a:gradFill rotWithShape="0">
          <a:gsLst>
            <a:gs pos="0">
              <a:schemeClr val="accent2">
                <a:hueOff val="-10327965"/>
                <a:satOff val="-33297"/>
                <a:lumOff val="12706"/>
                <a:alphaOff val="0"/>
                <a:shade val="51000"/>
                <a:satMod val="130000"/>
              </a:schemeClr>
            </a:gs>
            <a:gs pos="80000">
              <a:schemeClr val="accent2">
                <a:hueOff val="-10327965"/>
                <a:satOff val="-33297"/>
                <a:lumOff val="12706"/>
                <a:alphaOff val="0"/>
                <a:shade val="93000"/>
                <a:satMod val="130000"/>
              </a:schemeClr>
            </a:gs>
            <a:gs pos="100000">
              <a:schemeClr val="accent2">
                <a:hueOff val="-10327965"/>
                <a:satOff val="-33297"/>
                <a:lumOff val="127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100000"/>
            </a:lnSpc>
            <a:spcBef>
              <a:spcPct val="0"/>
            </a:spcBef>
            <a:spcAft>
              <a:spcPts val="0"/>
            </a:spcAft>
          </a:pPr>
          <a:r>
            <a:rPr lang="es-MX" sz="2000" b="1" kern="1200" dirty="0" smtClean="0"/>
            <a:t>DURANTE EL EJERCICIO EN CURSO Y RESPECTO DE EJERCICIOS FISCALES DISTINTOS AL DE LA CP EN REVISIÓN </a:t>
          </a:r>
          <a:endParaRPr lang="es-MX" sz="2000" b="1" kern="1200" dirty="0"/>
        </a:p>
      </dsp:txBody>
      <dsp:txXfrm>
        <a:off x="571837" y="3905396"/>
        <a:ext cx="7281260" cy="855657"/>
      </dsp:txXfrm>
    </dsp:sp>
    <dsp:sp modelId="{476400A1-AAA8-4521-ADCD-4836A3DA9DA5}">
      <dsp:nvSpPr>
        <dsp:cNvPr id="0" name=""/>
        <dsp:cNvSpPr/>
      </dsp:nvSpPr>
      <dsp:spPr>
        <a:xfrm>
          <a:off x="144008" y="4880846"/>
          <a:ext cx="8136917" cy="855657"/>
        </a:xfrm>
        <a:prstGeom prst="chevron">
          <a:avLst/>
        </a:prstGeom>
        <a:gradFill rotWithShape="0">
          <a:gsLst>
            <a:gs pos="0">
              <a:schemeClr val="accent2">
                <a:hueOff val="-12909956"/>
                <a:satOff val="-41621"/>
                <a:lumOff val="15882"/>
                <a:alphaOff val="0"/>
                <a:shade val="51000"/>
                <a:satMod val="130000"/>
              </a:schemeClr>
            </a:gs>
            <a:gs pos="80000">
              <a:schemeClr val="accent2">
                <a:hueOff val="-12909956"/>
                <a:satOff val="-41621"/>
                <a:lumOff val="15882"/>
                <a:alphaOff val="0"/>
                <a:shade val="93000"/>
                <a:satMod val="130000"/>
              </a:schemeClr>
            </a:gs>
            <a:gs pos="100000">
              <a:schemeClr val="accent2">
                <a:hueOff val="-12909956"/>
                <a:satOff val="-41621"/>
                <a:lumOff val="15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100000"/>
            </a:lnSpc>
            <a:spcBef>
              <a:spcPct val="0"/>
            </a:spcBef>
            <a:spcAft>
              <a:spcPts val="0"/>
            </a:spcAft>
          </a:pPr>
          <a:r>
            <a:rPr lang="es-MX" sz="2000" b="1" kern="1200" dirty="0" smtClean="0"/>
            <a:t>SE PRESENTARÁN A LA CÁMARA, LA COMISIÓN O LA ASF</a:t>
          </a:r>
          <a:endParaRPr lang="es-MX" sz="2000" b="1" kern="1200" dirty="0"/>
        </a:p>
      </dsp:txBody>
      <dsp:txXfrm>
        <a:off x="571837" y="4880846"/>
        <a:ext cx="7281260" cy="855657"/>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65131-1077-45A7-94AE-65F5C50CA66B}">
      <dsp:nvSpPr>
        <dsp:cNvPr id="0" name=""/>
        <dsp:cNvSpPr/>
      </dsp:nvSpPr>
      <dsp:spPr>
        <a:xfrm>
          <a:off x="0" y="675895"/>
          <a:ext cx="8604448" cy="5028769"/>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7801" tIns="874776" rIns="667801" bIns="170688" numCol="1" spcCol="1270" anchor="t" anchorCtr="0">
          <a:noAutofit/>
        </a:bodyPr>
        <a:lstStyle/>
        <a:p>
          <a:pPr marL="228600" lvl="1" indent="-228600" algn="just" defTabSz="1066800">
            <a:lnSpc>
              <a:spcPct val="90000"/>
            </a:lnSpc>
            <a:spcBef>
              <a:spcPct val="0"/>
            </a:spcBef>
            <a:spcAft>
              <a:spcPct val="15000"/>
            </a:spcAft>
            <a:buChar char="••"/>
          </a:pPr>
          <a:r>
            <a:rPr lang="es-MX" sz="2400" b="1" kern="1200" dirty="0" smtClean="0"/>
            <a:t>INICIA FISCALIZACIÓN DE LA CP EL PRIMER DÍA HÁBIL DE ENERO</a:t>
          </a:r>
          <a:endParaRPr lang="es-MX" sz="2400" b="1" kern="1200" dirty="0"/>
        </a:p>
        <a:p>
          <a:pPr marL="228600" lvl="1" indent="-228600" algn="just" defTabSz="1066800">
            <a:lnSpc>
              <a:spcPct val="90000"/>
            </a:lnSpc>
            <a:spcBef>
              <a:spcPct val="0"/>
            </a:spcBef>
            <a:spcAft>
              <a:spcPct val="15000"/>
            </a:spcAft>
            <a:buChar char="••"/>
          </a:pPr>
          <a:r>
            <a:rPr lang="es-MX" sz="2400" b="1" kern="1200" dirty="0" smtClean="0"/>
            <a:t>LA ASF PODRÁ SOLICITAR LA INFORMACIÓN QUE REQUIERA DURANTE EL EJERCICIO FISCAL PARA PODER PLANEAR SUS AUDITORÍAS</a:t>
          </a:r>
          <a:endParaRPr lang="es-MX" sz="2400" b="1" kern="1200" dirty="0"/>
        </a:p>
        <a:p>
          <a:pPr marL="228600" lvl="1" indent="-228600" algn="just" defTabSz="1066800">
            <a:lnSpc>
              <a:spcPct val="90000"/>
            </a:lnSpc>
            <a:spcBef>
              <a:spcPct val="0"/>
            </a:spcBef>
            <a:spcAft>
              <a:spcPct val="15000"/>
            </a:spcAft>
            <a:buChar char="••"/>
          </a:pPr>
          <a:r>
            <a:rPr lang="es-MX" sz="2400" b="1" kern="1200" dirty="0" smtClean="0"/>
            <a:t>ENTREGA DEL INFORME GENERAL EJECUTIVO DEL RESULTADO DE LA FISCALIZACIÓN SUPERIOR DE LA CUENTA PÚBLICA EL 20 DE FEBRERO DEL AÑO SIGUIENTE AL DE LA PRESENTACIÓN DE LA CUENTA PÚBLICA.</a:t>
          </a:r>
          <a:endParaRPr lang="es-MX" sz="2400" b="1" kern="1200" dirty="0"/>
        </a:p>
      </dsp:txBody>
      <dsp:txXfrm>
        <a:off x="0" y="675895"/>
        <a:ext cx="8604448" cy="5028769"/>
      </dsp:txXfrm>
    </dsp:sp>
    <dsp:sp modelId="{F59929D9-3C7B-4433-99EF-CD8277076255}">
      <dsp:nvSpPr>
        <dsp:cNvPr id="0" name=""/>
        <dsp:cNvSpPr/>
      </dsp:nvSpPr>
      <dsp:spPr>
        <a:xfrm>
          <a:off x="358518" y="0"/>
          <a:ext cx="8179533" cy="12398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659" tIns="0" rIns="227659" bIns="0" numCol="1" spcCol="1270" anchor="ctr" anchorCtr="0">
          <a:noAutofit/>
        </a:bodyPr>
        <a:lstStyle/>
        <a:p>
          <a:pPr lvl="0" algn="just" defTabSz="1600200">
            <a:lnSpc>
              <a:spcPct val="90000"/>
            </a:lnSpc>
            <a:spcBef>
              <a:spcPct val="0"/>
            </a:spcBef>
            <a:spcAft>
              <a:spcPct val="35000"/>
            </a:spcAft>
          </a:pPr>
          <a:r>
            <a:rPr lang="es-MX" sz="3600" b="1" kern="1200" dirty="0" smtClean="0"/>
            <a:t>2.- MAYOR PLAZO PARA LA FISCALIZACIÓN DE LA CP</a:t>
          </a:r>
          <a:endParaRPr lang="es-MX" sz="3600" kern="1200" dirty="0"/>
        </a:p>
      </dsp:txBody>
      <dsp:txXfrm>
        <a:off x="419042" y="60524"/>
        <a:ext cx="8058485" cy="1118792"/>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65131-1077-45A7-94AE-65F5C50CA66B}">
      <dsp:nvSpPr>
        <dsp:cNvPr id="0" name=""/>
        <dsp:cNvSpPr/>
      </dsp:nvSpPr>
      <dsp:spPr>
        <a:xfrm>
          <a:off x="0" y="1247594"/>
          <a:ext cx="8424936" cy="422485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3869" tIns="1353820" rIns="653869" bIns="199136" numCol="1" spcCol="1270" anchor="t" anchorCtr="0">
          <a:noAutofit/>
        </a:bodyPr>
        <a:lstStyle/>
        <a:p>
          <a:pPr marL="285750" lvl="1" indent="-285750" algn="just" defTabSz="1244600">
            <a:lnSpc>
              <a:spcPct val="90000"/>
            </a:lnSpc>
            <a:spcBef>
              <a:spcPct val="0"/>
            </a:spcBef>
            <a:spcAft>
              <a:spcPct val="15000"/>
            </a:spcAft>
            <a:buChar char="••"/>
          </a:pPr>
          <a:r>
            <a:rPr lang="es-MX" sz="2800" b="1" kern="1200" dirty="0" smtClean="0">
              <a:solidFill>
                <a:srgbClr val="00204E">
                  <a:hueOff val="0"/>
                  <a:satOff val="0"/>
                  <a:lumOff val="0"/>
                  <a:alphaOff val="0"/>
                </a:srgbClr>
              </a:solidFill>
            </a:rPr>
            <a:t>ENTREGA DE INFORMES INDIVIDUALES</a:t>
          </a:r>
          <a:endParaRPr lang="es-MX" sz="2800" b="1" kern="1200" dirty="0"/>
        </a:p>
        <a:p>
          <a:pPr marL="571500" lvl="2" indent="-285750" algn="l" defTabSz="1244600">
            <a:lnSpc>
              <a:spcPct val="90000"/>
            </a:lnSpc>
            <a:spcBef>
              <a:spcPct val="0"/>
            </a:spcBef>
            <a:spcAft>
              <a:spcPct val="15000"/>
            </a:spcAft>
            <a:buChar char="••"/>
          </a:pPr>
          <a:r>
            <a:rPr lang="es-MX" sz="2800" b="1" kern="1200" dirty="0" smtClean="0">
              <a:solidFill>
                <a:srgbClr val="00204E">
                  <a:hueOff val="0"/>
                  <a:satOff val="0"/>
                  <a:lumOff val="0"/>
                  <a:alphaOff val="0"/>
                </a:srgbClr>
              </a:solidFill>
            </a:rPr>
            <a:t>ÚLTIMO DÍA HÁBIL DE JUNIO Y OCTUBRE</a:t>
          </a:r>
        </a:p>
        <a:p>
          <a:pPr marL="571500" lvl="2" indent="-285750" algn="l" defTabSz="1244600">
            <a:lnSpc>
              <a:spcPct val="90000"/>
            </a:lnSpc>
            <a:spcBef>
              <a:spcPct val="0"/>
            </a:spcBef>
            <a:spcAft>
              <a:spcPct val="15000"/>
            </a:spcAft>
            <a:buChar char="••"/>
          </a:pPr>
          <a:r>
            <a:rPr lang="es-MX" sz="2800" b="1" kern="1200" dirty="0" smtClean="0">
              <a:solidFill>
                <a:srgbClr val="00204E">
                  <a:hueOff val="0"/>
                  <a:satOff val="0"/>
                  <a:lumOff val="0"/>
                  <a:alphaOff val="0"/>
                </a:srgbClr>
              </a:solidFill>
            </a:rPr>
            <a:t>20 DE FEBRERO DEL AÑO SIGUIENTE AL DE PRESENTACIÓN DE LA CP</a:t>
          </a:r>
        </a:p>
      </dsp:txBody>
      <dsp:txXfrm>
        <a:off x="0" y="1247594"/>
        <a:ext cx="8424936" cy="4224850"/>
      </dsp:txXfrm>
    </dsp:sp>
    <dsp:sp modelId="{F59929D9-3C7B-4433-99EF-CD8277076255}">
      <dsp:nvSpPr>
        <dsp:cNvPr id="0" name=""/>
        <dsp:cNvSpPr/>
      </dsp:nvSpPr>
      <dsp:spPr>
        <a:xfrm>
          <a:off x="351038" y="0"/>
          <a:ext cx="8008886" cy="1918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910" tIns="0" rIns="222910" bIns="0" numCol="1" spcCol="1270" anchor="ctr" anchorCtr="0">
          <a:noAutofit/>
        </a:bodyPr>
        <a:lstStyle/>
        <a:p>
          <a:pPr lvl="0" algn="just" defTabSz="1244600">
            <a:lnSpc>
              <a:spcPct val="90000"/>
            </a:lnSpc>
            <a:spcBef>
              <a:spcPct val="0"/>
            </a:spcBef>
            <a:spcAft>
              <a:spcPct val="35000"/>
            </a:spcAft>
          </a:pPr>
          <a:r>
            <a:rPr lang="es-MX" sz="2800" b="1" kern="1200" dirty="0" smtClean="0"/>
            <a:t>3. MAYOR OPORTUNIDAD EN LA PRESENTACIÓN DE LOS RESULTADOS</a:t>
          </a:r>
          <a:endParaRPr lang="es-MX" sz="2800" kern="1200" dirty="0"/>
        </a:p>
      </dsp:txBody>
      <dsp:txXfrm>
        <a:off x="444706" y="93668"/>
        <a:ext cx="7821550" cy="17314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D720B-0DE5-4453-B29E-E1C4F770CBC0}">
      <dsp:nvSpPr>
        <dsp:cNvPr id="0" name=""/>
        <dsp:cNvSpPr/>
      </dsp:nvSpPr>
      <dsp:spPr>
        <a:xfrm>
          <a:off x="3997025" y="4280757"/>
          <a:ext cx="581741" cy="1719355"/>
        </a:xfrm>
        <a:custGeom>
          <a:avLst/>
          <a:gdLst/>
          <a:ahLst/>
          <a:cxnLst/>
          <a:rect l="0" t="0" r="0" b="0"/>
          <a:pathLst>
            <a:path>
              <a:moveTo>
                <a:pt x="0" y="0"/>
              </a:moveTo>
              <a:lnTo>
                <a:pt x="290870" y="0"/>
              </a:lnTo>
              <a:lnTo>
                <a:pt x="290870" y="1719355"/>
              </a:lnTo>
              <a:lnTo>
                <a:pt x="581741" y="171935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4242518" y="5095057"/>
        <a:ext cx="90755" cy="90755"/>
      </dsp:txXfrm>
    </dsp:sp>
    <dsp:sp modelId="{F55A6325-AAB4-46F7-8A45-411E9ECFAB1C}">
      <dsp:nvSpPr>
        <dsp:cNvPr id="0" name=""/>
        <dsp:cNvSpPr/>
      </dsp:nvSpPr>
      <dsp:spPr>
        <a:xfrm>
          <a:off x="3997025" y="4280757"/>
          <a:ext cx="581741" cy="1150734"/>
        </a:xfrm>
        <a:custGeom>
          <a:avLst/>
          <a:gdLst/>
          <a:ahLst/>
          <a:cxnLst/>
          <a:rect l="0" t="0" r="0" b="0"/>
          <a:pathLst>
            <a:path>
              <a:moveTo>
                <a:pt x="0" y="0"/>
              </a:moveTo>
              <a:lnTo>
                <a:pt x="290870" y="0"/>
              </a:lnTo>
              <a:lnTo>
                <a:pt x="290870" y="1150734"/>
              </a:lnTo>
              <a:lnTo>
                <a:pt x="581741" y="115073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255660" y="4823889"/>
        <a:ext cx="64471" cy="64471"/>
      </dsp:txXfrm>
    </dsp:sp>
    <dsp:sp modelId="{23B98BE4-0BC2-4976-95BB-7DF576C8EB69}">
      <dsp:nvSpPr>
        <dsp:cNvPr id="0" name=""/>
        <dsp:cNvSpPr/>
      </dsp:nvSpPr>
      <dsp:spPr>
        <a:xfrm>
          <a:off x="3997025" y="4280757"/>
          <a:ext cx="581741" cy="632789"/>
        </a:xfrm>
        <a:custGeom>
          <a:avLst/>
          <a:gdLst/>
          <a:ahLst/>
          <a:cxnLst/>
          <a:rect l="0" t="0" r="0" b="0"/>
          <a:pathLst>
            <a:path>
              <a:moveTo>
                <a:pt x="0" y="0"/>
              </a:moveTo>
              <a:lnTo>
                <a:pt x="290870" y="0"/>
              </a:lnTo>
              <a:lnTo>
                <a:pt x="290870" y="632789"/>
              </a:lnTo>
              <a:lnTo>
                <a:pt x="581741" y="63278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266407" y="4575663"/>
        <a:ext cx="42978" cy="42978"/>
      </dsp:txXfrm>
    </dsp:sp>
    <dsp:sp modelId="{D598B3AE-77D1-46EA-9370-D7EFC57CB100}">
      <dsp:nvSpPr>
        <dsp:cNvPr id="0" name=""/>
        <dsp:cNvSpPr/>
      </dsp:nvSpPr>
      <dsp:spPr>
        <a:xfrm>
          <a:off x="3997025" y="4280757"/>
          <a:ext cx="581741" cy="114845"/>
        </a:xfrm>
        <a:custGeom>
          <a:avLst/>
          <a:gdLst/>
          <a:ahLst/>
          <a:cxnLst/>
          <a:rect l="0" t="0" r="0" b="0"/>
          <a:pathLst>
            <a:path>
              <a:moveTo>
                <a:pt x="0" y="0"/>
              </a:moveTo>
              <a:lnTo>
                <a:pt x="290870" y="0"/>
              </a:lnTo>
              <a:lnTo>
                <a:pt x="290870" y="114845"/>
              </a:lnTo>
              <a:lnTo>
                <a:pt x="581741" y="11484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273072" y="4323356"/>
        <a:ext cx="29648" cy="29648"/>
      </dsp:txXfrm>
    </dsp:sp>
    <dsp:sp modelId="{9406816C-AFDF-493A-A468-6B988970463A}">
      <dsp:nvSpPr>
        <dsp:cNvPr id="0" name=""/>
        <dsp:cNvSpPr/>
      </dsp:nvSpPr>
      <dsp:spPr>
        <a:xfrm>
          <a:off x="3997025" y="3712136"/>
          <a:ext cx="581741" cy="568620"/>
        </a:xfrm>
        <a:custGeom>
          <a:avLst/>
          <a:gdLst/>
          <a:ahLst/>
          <a:cxnLst/>
          <a:rect l="0" t="0" r="0" b="0"/>
          <a:pathLst>
            <a:path>
              <a:moveTo>
                <a:pt x="0" y="568620"/>
              </a:moveTo>
              <a:lnTo>
                <a:pt x="290870" y="568620"/>
              </a:lnTo>
              <a:lnTo>
                <a:pt x="290870" y="0"/>
              </a:lnTo>
              <a:lnTo>
                <a:pt x="581741"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267559" y="3976110"/>
        <a:ext cx="40674" cy="40674"/>
      </dsp:txXfrm>
    </dsp:sp>
    <dsp:sp modelId="{0A700CFF-3D3E-43EF-B738-89284EF1758B}">
      <dsp:nvSpPr>
        <dsp:cNvPr id="0" name=""/>
        <dsp:cNvSpPr/>
      </dsp:nvSpPr>
      <dsp:spPr>
        <a:xfrm>
          <a:off x="3997025" y="2878145"/>
          <a:ext cx="589849" cy="1402612"/>
        </a:xfrm>
        <a:custGeom>
          <a:avLst/>
          <a:gdLst/>
          <a:ahLst/>
          <a:cxnLst/>
          <a:rect l="0" t="0" r="0" b="0"/>
          <a:pathLst>
            <a:path>
              <a:moveTo>
                <a:pt x="0" y="1402612"/>
              </a:moveTo>
              <a:lnTo>
                <a:pt x="294924" y="1402612"/>
              </a:lnTo>
              <a:lnTo>
                <a:pt x="294924" y="0"/>
              </a:lnTo>
              <a:lnTo>
                <a:pt x="589849"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253911" y="3541411"/>
        <a:ext cx="76079" cy="76079"/>
      </dsp:txXfrm>
    </dsp:sp>
    <dsp:sp modelId="{5E672520-61EA-49F8-AB35-1CFE62FB5DC7}">
      <dsp:nvSpPr>
        <dsp:cNvPr id="0" name=""/>
        <dsp:cNvSpPr/>
      </dsp:nvSpPr>
      <dsp:spPr>
        <a:xfrm>
          <a:off x="3997025" y="2437742"/>
          <a:ext cx="589849" cy="1843015"/>
        </a:xfrm>
        <a:custGeom>
          <a:avLst/>
          <a:gdLst/>
          <a:ahLst/>
          <a:cxnLst/>
          <a:rect l="0" t="0" r="0" b="0"/>
          <a:pathLst>
            <a:path>
              <a:moveTo>
                <a:pt x="0" y="1843015"/>
              </a:moveTo>
              <a:lnTo>
                <a:pt x="294924" y="1843015"/>
              </a:lnTo>
              <a:lnTo>
                <a:pt x="294924" y="0"/>
              </a:lnTo>
              <a:lnTo>
                <a:pt x="589849"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4243573" y="3310872"/>
        <a:ext cx="96755" cy="96755"/>
      </dsp:txXfrm>
    </dsp:sp>
    <dsp:sp modelId="{2DFC4B71-0198-408B-BFAA-B5469EF0E6BE}">
      <dsp:nvSpPr>
        <dsp:cNvPr id="0" name=""/>
        <dsp:cNvSpPr/>
      </dsp:nvSpPr>
      <dsp:spPr>
        <a:xfrm>
          <a:off x="506579" y="2702363"/>
          <a:ext cx="581741" cy="1578394"/>
        </a:xfrm>
        <a:custGeom>
          <a:avLst/>
          <a:gdLst/>
          <a:ahLst/>
          <a:cxnLst/>
          <a:rect l="0" t="0" r="0" b="0"/>
          <a:pathLst>
            <a:path>
              <a:moveTo>
                <a:pt x="0" y="0"/>
              </a:moveTo>
              <a:lnTo>
                <a:pt x="290870" y="0"/>
              </a:lnTo>
              <a:lnTo>
                <a:pt x="290870" y="1578394"/>
              </a:lnTo>
              <a:lnTo>
                <a:pt x="581741" y="157839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755395" y="3449506"/>
        <a:ext cx="84109" cy="84109"/>
      </dsp:txXfrm>
    </dsp:sp>
    <dsp:sp modelId="{E4555060-D7A3-4798-87BD-E34B33F6F8DA}">
      <dsp:nvSpPr>
        <dsp:cNvPr id="0" name=""/>
        <dsp:cNvSpPr/>
      </dsp:nvSpPr>
      <dsp:spPr>
        <a:xfrm>
          <a:off x="3195561" y="920856"/>
          <a:ext cx="836892" cy="151563"/>
        </a:xfrm>
        <a:custGeom>
          <a:avLst/>
          <a:gdLst/>
          <a:ahLst/>
          <a:cxnLst/>
          <a:rect l="0" t="0" r="0" b="0"/>
          <a:pathLst>
            <a:path>
              <a:moveTo>
                <a:pt x="0" y="0"/>
              </a:moveTo>
              <a:lnTo>
                <a:pt x="418446" y="0"/>
              </a:lnTo>
              <a:lnTo>
                <a:pt x="418446" y="151563"/>
              </a:lnTo>
              <a:lnTo>
                <a:pt x="836892" y="15156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592744" y="975375"/>
        <a:ext cx="42525" cy="42525"/>
      </dsp:txXfrm>
    </dsp:sp>
    <dsp:sp modelId="{FCCC00F1-9087-4065-99D4-6C4C5B99098B}">
      <dsp:nvSpPr>
        <dsp:cNvPr id="0" name=""/>
        <dsp:cNvSpPr/>
      </dsp:nvSpPr>
      <dsp:spPr>
        <a:xfrm>
          <a:off x="506579" y="920856"/>
          <a:ext cx="573538" cy="1781506"/>
        </a:xfrm>
        <a:custGeom>
          <a:avLst/>
          <a:gdLst/>
          <a:ahLst/>
          <a:cxnLst/>
          <a:rect l="0" t="0" r="0" b="0"/>
          <a:pathLst>
            <a:path>
              <a:moveTo>
                <a:pt x="0" y="1781506"/>
              </a:moveTo>
              <a:lnTo>
                <a:pt x="286769" y="1781506"/>
              </a:lnTo>
              <a:lnTo>
                <a:pt x="286769" y="0"/>
              </a:lnTo>
              <a:lnTo>
                <a:pt x="573538"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p>
      </dsp:txBody>
      <dsp:txXfrm>
        <a:off x="746559" y="1764821"/>
        <a:ext cx="93577" cy="93577"/>
      </dsp:txXfrm>
    </dsp:sp>
    <dsp:sp modelId="{14FAAB77-D9B1-42D4-B4F5-40DC38AF7B4D}">
      <dsp:nvSpPr>
        <dsp:cNvPr id="0" name=""/>
        <dsp:cNvSpPr/>
      </dsp:nvSpPr>
      <dsp:spPr>
        <a:xfrm rot="16200000">
          <a:off x="-2076341" y="2453128"/>
          <a:ext cx="4667371" cy="49847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COMITÉ COORDINADOR </a:t>
          </a:r>
          <a:endParaRPr lang="es-MX" sz="1800" b="1" kern="1200" dirty="0"/>
        </a:p>
      </dsp:txBody>
      <dsp:txXfrm>
        <a:off x="-2076341" y="2453128"/>
        <a:ext cx="4667371" cy="498470"/>
      </dsp:txXfrm>
    </dsp:sp>
    <dsp:sp modelId="{90D93C5D-B7B2-422D-9E6E-DDE5BC32583B}">
      <dsp:nvSpPr>
        <dsp:cNvPr id="0" name=""/>
        <dsp:cNvSpPr/>
      </dsp:nvSpPr>
      <dsp:spPr>
        <a:xfrm>
          <a:off x="1080117" y="621854"/>
          <a:ext cx="2115443" cy="59800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OBJETIVO</a:t>
          </a:r>
          <a:endParaRPr lang="es-MX" sz="1800" b="1" kern="1200" dirty="0"/>
        </a:p>
      </dsp:txBody>
      <dsp:txXfrm>
        <a:off x="1080117" y="621854"/>
        <a:ext cx="2115443" cy="598005"/>
      </dsp:txXfrm>
    </dsp:sp>
    <dsp:sp modelId="{1E0A6101-5AF3-42CB-AE00-CAF33F85FEFF}">
      <dsp:nvSpPr>
        <dsp:cNvPr id="0" name=""/>
        <dsp:cNvSpPr/>
      </dsp:nvSpPr>
      <dsp:spPr>
        <a:xfrm>
          <a:off x="4032454" y="45784"/>
          <a:ext cx="4461256" cy="2053271"/>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s-MX" sz="1600" b="1" kern="1200" dirty="0" smtClean="0"/>
            <a:t>INSTANCIA DE COORDINACIÓN ENTRE LOS INTEGRANTES DEL SNA EN MATERIA DE RESPONSABILIDADES ADMINISTRATIVAS Y HECHOS DE CORRUPCIÓN Y FISCALIZACIÓN, ASÍ COMO DISEÑAR, PROMOVER Y EVALUAR LAS POLÍTICAS PÚBLICAS EN LA MATERIA.</a:t>
          </a:r>
          <a:endParaRPr lang="es-MX" sz="1600" b="1" kern="1200" dirty="0"/>
        </a:p>
      </dsp:txBody>
      <dsp:txXfrm>
        <a:off x="4032454" y="45784"/>
        <a:ext cx="4461256" cy="2053271"/>
      </dsp:txXfrm>
    </dsp:sp>
    <dsp:sp modelId="{79029E50-25D5-4D46-8237-AD1342577DBC}">
      <dsp:nvSpPr>
        <dsp:cNvPr id="0" name=""/>
        <dsp:cNvSpPr/>
      </dsp:nvSpPr>
      <dsp:spPr>
        <a:xfrm>
          <a:off x="1088320" y="3972053"/>
          <a:ext cx="2908705" cy="61740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INTEGRACIÓN</a:t>
          </a:r>
          <a:endParaRPr lang="es-MX" sz="1800" b="1" kern="1200" dirty="0"/>
        </a:p>
      </dsp:txBody>
      <dsp:txXfrm>
        <a:off x="1088320" y="3972053"/>
        <a:ext cx="2908705" cy="617408"/>
      </dsp:txXfrm>
    </dsp:sp>
    <dsp:sp modelId="{3576EE6B-430B-49DD-BA3F-4876A4E79264}">
      <dsp:nvSpPr>
        <dsp:cNvPr id="0" name=""/>
        <dsp:cNvSpPr/>
      </dsp:nvSpPr>
      <dsp:spPr>
        <a:xfrm>
          <a:off x="4586875" y="2289620"/>
          <a:ext cx="3982076" cy="296244"/>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PRESIDENTE DEL CPC </a:t>
          </a:r>
          <a:endParaRPr lang="es-MX" sz="1800" b="1" kern="1200" dirty="0"/>
        </a:p>
      </dsp:txBody>
      <dsp:txXfrm>
        <a:off x="4586875" y="2289620"/>
        <a:ext cx="3982076" cy="296244"/>
      </dsp:txXfrm>
    </dsp:sp>
    <dsp:sp modelId="{42340BE1-1696-4A4C-9364-DFA398E81480}">
      <dsp:nvSpPr>
        <dsp:cNvPr id="0" name=""/>
        <dsp:cNvSpPr/>
      </dsp:nvSpPr>
      <dsp:spPr>
        <a:xfrm>
          <a:off x="4586875" y="2730022"/>
          <a:ext cx="3982076" cy="296244"/>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TITULAR DE LA ASF</a:t>
          </a:r>
          <a:endParaRPr lang="es-MX" sz="1800" b="1" kern="1200" dirty="0"/>
        </a:p>
      </dsp:txBody>
      <dsp:txXfrm>
        <a:off x="4586875" y="2730022"/>
        <a:ext cx="3982076" cy="296244"/>
      </dsp:txXfrm>
    </dsp:sp>
    <dsp:sp modelId="{AD6C6C44-36D9-459A-9FE4-7018541A66E7}">
      <dsp:nvSpPr>
        <dsp:cNvPr id="0" name=""/>
        <dsp:cNvSpPr/>
      </dsp:nvSpPr>
      <dsp:spPr>
        <a:xfrm>
          <a:off x="4578767" y="3398493"/>
          <a:ext cx="3982076" cy="627287"/>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dirty="0" smtClean="0"/>
            <a:t>TITULAR DE  LA FISCALÍA ESPECIALIZADA EN COMBATE A LA CORRUPCIÓN</a:t>
          </a:r>
          <a:endParaRPr lang="es-MX" sz="1600" b="1" kern="1200" dirty="0"/>
        </a:p>
      </dsp:txBody>
      <dsp:txXfrm>
        <a:off x="4578767" y="3398493"/>
        <a:ext cx="3982076" cy="627287"/>
      </dsp:txXfrm>
    </dsp:sp>
    <dsp:sp modelId="{297E1EA1-C080-4F5B-8655-54F64FBC5EAE}">
      <dsp:nvSpPr>
        <dsp:cNvPr id="0" name=""/>
        <dsp:cNvSpPr/>
      </dsp:nvSpPr>
      <dsp:spPr>
        <a:xfrm>
          <a:off x="4578767" y="4247480"/>
          <a:ext cx="3982076" cy="296244"/>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TITULAR DE LA SFP</a:t>
          </a:r>
          <a:endParaRPr lang="es-MX" sz="1800" b="1" kern="1200" dirty="0"/>
        </a:p>
      </dsp:txBody>
      <dsp:txXfrm>
        <a:off x="4578767" y="4247480"/>
        <a:ext cx="3982076" cy="296244"/>
      </dsp:txXfrm>
    </dsp:sp>
    <dsp:sp modelId="{34828B49-7C0B-4174-8BF0-F23DBA3938A6}">
      <dsp:nvSpPr>
        <dsp:cNvPr id="0" name=""/>
        <dsp:cNvSpPr/>
      </dsp:nvSpPr>
      <dsp:spPr>
        <a:xfrm>
          <a:off x="4578767" y="4765425"/>
          <a:ext cx="3982076" cy="296244"/>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PRESIDENTE DEL TFJA</a:t>
          </a:r>
          <a:endParaRPr lang="es-MX" sz="1800" b="1" kern="1200" dirty="0"/>
        </a:p>
      </dsp:txBody>
      <dsp:txXfrm>
        <a:off x="4578767" y="4765425"/>
        <a:ext cx="3982076" cy="296244"/>
      </dsp:txXfrm>
    </dsp:sp>
    <dsp:sp modelId="{C7FE8097-7145-4347-A839-D82126792912}">
      <dsp:nvSpPr>
        <dsp:cNvPr id="0" name=""/>
        <dsp:cNvSpPr/>
      </dsp:nvSpPr>
      <dsp:spPr>
        <a:xfrm>
          <a:off x="4578767" y="5283369"/>
          <a:ext cx="3982076" cy="296244"/>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PRESIDENTE DEL INAI</a:t>
          </a:r>
          <a:endParaRPr lang="es-MX" sz="1800" b="1" kern="1200" dirty="0"/>
        </a:p>
      </dsp:txBody>
      <dsp:txXfrm>
        <a:off x="4578767" y="5283369"/>
        <a:ext cx="3982076" cy="296244"/>
      </dsp:txXfrm>
    </dsp:sp>
    <dsp:sp modelId="{07013160-C5D0-4D7F-B7BC-E1366CA3FB1D}">
      <dsp:nvSpPr>
        <dsp:cNvPr id="0" name=""/>
        <dsp:cNvSpPr/>
      </dsp:nvSpPr>
      <dsp:spPr>
        <a:xfrm>
          <a:off x="4578767" y="5801314"/>
          <a:ext cx="3982076" cy="397597"/>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INTEGRANTE  DEL CJF</a:t>
          </a:r>
          <a:endParaRPr lang="es-MX" sz="1800" b="1" kern="1200" dirty="0"/>
        </a:p>
      </dsp:txBody>
      <dsp:txXfrm>
        <a:off x="4578767" y="5801314"/>
        <a:ext cx="3982076" cy="397597"/>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3D4BC-1F16-457B-ABF1-7ABA9AFD0DD7}">
      <dsp:nvSpPr>
        <dsp:cNvPr id="0" name=""/>
        <dsp:cNvSpPr/>
      </dsp:nvSpPr>
      <dsp:spPr>
        <a:xfrm>
          <a:off x="0" y="1152123"/>
          <a:ext cx="7272808" cy="3607626"/>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MX" sz="3600" b="1" kern="1200" dirty="0" smtClean="0"/>
            <a:t>NUEVO MECANISMO </a:t>
          </a:r>
        </a:p>
        <a:p>
          <a:pPr lvl="0" algn="ctr" defTabSz="1600200">
            <a:lnSpc>
              <a:spcPct val="90000"/>
            </a:lnSpc>
            <a:spcBef>
              <a:spcPct val="0"/>
            </a:spcBef>
            <a:spcAft>
              <a:spcPct val="35000"/>
            </a:spcAft>
          </a:pPr>
          <a:r>
            <a:rPr lang="es-MX" sz="3600" b="1" kern="1200" dirty="0" smtClean="0"/>
            <a:t>DE </a:t>
          </a:r>
        </a:p>
        <a:p>
          <a:pPr lvl="0" algn="ctr" defTabSz="1600200">
            <a:lnSpc>
              <a:spcPct val="90000"/>
            </a:lnSpc>
            <a:spcBef>
              <a:spcPct val="0"/>
            </a:spcBef>
            <a:spcAft>
              <a:spcPct val="35000"/>
            </a:spcAft>
          </a:pPr>
          <a:r>
            <a:rPr lang="es-MX" sz="3600" b="1" kern="1200" dirty="0" smtClean="0"/>
            <a:t>EMISIÓN DE ACCIONES</a:t>
          </a:r>
          <a:endParaRPr lang="es-MX" sz="3600" kern="1200" dirty="0"/>
        </a:p>
      </dsp:txBody>
      <dsp:txXfrm>
        <a:off x="176110" y="1328233"/>
        <a:ext cx="6920588" cy="3255406"/>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D0342-C3D3-4CE3-8F25-471328A5A317}">
      <dsp:nvSpPr>
        <dsp:cNvPr id="0" name=""/>
        <dsp:cNvSpPr/>
      </dsp:nvSpPr>
      <dsp:spPr>
        <a:xfrm>
          <a:off x="4638625" y="2828922"/>
          <a:ext cx="296744" cy="1588763"/>
        </a:xfrm>
        <a:custGeom>
          <a:avLst/>
          <a:gdLst/>
          <a:ahLst/>
          <a:cxnLst/>
          <a:rect l="0" t="0" r="0" b="0"/>
          <a:pathLst>
            <a:path>
              <a:moveTo>
                <a:pt x="0" y="0"/>
              </a:moveTo>
              <a:lnTo>
                <a:pt x="148372" y="0"/>
              </a:lnTo>
              <a:lnTo>
                <a:pt x="148372" y="1588763"/>
              </a:lnTo>
              <a:lnTo>
                <a:pt x="296744" y="1588763"/>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4746591" y="3582897"/>
        <a:ext cx="80811" cy="80811"/>
      </dsp:txXfrm>
    </dsp:sp>
    <dsp:sp modelId="{D6A63CEC-0380-4F71-B9A3-9DC6CE89ABDA}">
      <dsp:nvSpPr>
        <dsp:cNvPr id="0" name=""/>
        <dsp:cNvSpPr/>
      </dsp:nvSpPr>
      <dsp:spPr>
        <a:xfrm>
          <a:off x="4638625" y="2828922"/>
          <a:ext cx="296744" cy="146299"/>
        </a:xfrm>
        <a:custGeom>
          <a:avLst/>
          <a:gdLst/>
          <a:ahLst/>
          <a:cxnLst/>
          <a:rect l="0" t="0" r="0" b="0"/>
          <a:pathLst>
            <a:path>
              <a:moveTo>
                <a:pt x="0" y="0"/>
              </a:moveTo>
              <a:lnTo>
                <a:pt x="148372" y="0"/>
              </a:lnTo>
              <a:lnTo>
                <a:pt x="148372" y="146299"/>
              </a:lnTo>
              <a:lnTo>
                <a:pt x="296744" y="14629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778726" y="2893800"/>
        <a:ext cx="16542" cy="16542"/>
      </dsp:txXfrm>
    </dsp:sp>
    <dsp:sp modelId="{AFF32D78-8F0F-4DA5-A485-4BA25867EE9D}">
      <dsp:nvSpPr>
        <dsp:cNvPr id="0" name=""/>
        <dsp:cNvSpPr/>
      </dsp:nvSpPr>
      <dsp:spPr>
        <a:xfrm>
          <a:off x="4638625" y="1532758"/>
          <a:ext cx="296744" cy="1296163"/>
        </a:xfrm>
        <a:custGeom>
          <a:avLst/>
          <a:gdLst/>
          <a:ahLst/>
          <a:cxnLst/>
          <a:rect l="0" t="0" r="0" b="0"/>
          <a:pathLst>
            <a:path>
              <a:moveTo>
                <a:pt x="0" y="1296163"/>
              </a:moveTo>
              <a:lnTo>
                <a:pt x="148372" y="1296163"/>
              </a:lnTo>
              <a:lnTo>
                <a:pt x="148372" y="0"/>
              </a:lnTo>
              <a:lnTo>
                <a:pt x="296744" y="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753755" y="2147597"/>
        <a:ext cx="66484" cy="66484"/>
      </dsp:txXfrm>
    </dsp:sp>
    <dsp:sp modelId="{E4555060-D7A3-4798-87BD-E34B33F6F8DA}">
      <dsp:nvSpPr>
        <dsp:cNvPr id="0" name=""/>
        <dsp:cNvSpPr/>
      </dsp:nvSpPr>
      <dsp:spPr>
        <a:xfrm>
          <a:off x="2650124" y="2777163"/>
          <a:ext cx="340562" cy="91440"/>
        </a:xfrm>
        <a:custGeom>
          <a:avLst/>
          <a:gdLst/>
          <a:ahLst/>
          <a:cxnLst/>
          <a:rect l="0" t="0" r="0" b="0"/>
          <a:pathLst>
            <a:path>
              <a:moveTo>
                <a:pt x="0" y="45720"/>
              </a:moveTo>
              <a:lnTo>
                <a:pt x="170281" y="45720"/>
              </a:lnTo>
              <a:lnTo>
                <a:pt x="170281" y="51759"/>
              </a:lnTo>
              <a:lnTo>
                <a:pt x="340562" y="5175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2811890" y="2814367"/>
        <a:ext cx="17030" cy="17030"/>
      </dsp:txXfrm>
    </dsp:sp>
    <dsp:sp modelId="{FCCC00F1-9087-4065-99D4-6C4C5B99098B}">
      <dsp:nvSpPr>
        <dsp:cNvPr id="0" name=""/>
        <dsp:cNvSpPr/>
      </dsp:nvSpPr>
      <dsp:spPr>
        <a:xfrm>
          <a:off x="644238" y="2775311"/>
          <a:ext cx="357948" cy="91440"/>
        </a:xfrm>
        <a:custGeom>
          <a:avLst/>
          <a:gdLst/>
          <a:ahLst/>
          <a:cxnLst/>
          <a:rect l="0" t="0" r="0" b="0"/>
          <a:pathLst>
            <a:path>
              <a:moveTo>
                <a:pt x="0" y="45720"/>
              </a:moveTo>
              <a:lnTo>
                <a:pt x="178974" y="45720"/>
              </a:lnTo>
              <a:lnTo>
                <a:pt x="178974" y="47571"/>
              </a:lnTo>
              <a:lnTo>
                <a:pt x="357948" y="4757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814263" y="2812083"/>
        <a:ext cx="17897" cy="17897"/>
      </dsp:txXfrm>
    </dsp:sp>
    <dsp:sp modelId="{14FAAB77-D9B1-42D4-B4F5-40DC38AF7B4D}">
      <dsp:nvSpPr>
        <dsp:cNvPr id="0" name=""/>
        <dsp:cNvSpPr/>
      </dsp:nvSpPr>
      <dsp:spPr>
        <a:xfrm rot="16200000">
          <a:off x="-1337176" y="2498912"/>
          <a:ext cx="3318591" cy="64423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COMITÉ COORDINADOR </a:t>
          </a:r>
          <a:endParaRPr lang="es-MX" sz="1800" b="1" kern="1200" dirty="0"/>
        </a:p>
      </dsp:txBody>
      <dsp:txXfrm>
        <a:off x="-1337176" y="2498912"/>
        <a:ext cx="3318591" cy="644238"/>
      </dsp:txXfrm>
    </dsp:sp>
    <dsp:sp modelId="{90D93C5D-B7B2-422D-9E6E-DDE5BC32583B}">
      <dsp:nvSpPr>
        <dsp:cNvPr id="0" name=""/>
        <dsp:cNvSpPr/>
      </dsp:nvSpPr>
      <dsp:spPr>
        <a:xfrm>
          <a:off x="1002186" y="2653482"/>
          <a:ext cx="1647938" cy="33880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FUNCIONES</a:t>
          </a:r>
          <a:endParaRPr lang="es-MX" sz="1800" b="1" kern="1200" dirty="0"/>
        </a:p>
      </dsp:txBody>
      <dsp:txXfrm>
        <a:off x="1002186" y="2653482"/>
        <a:ext cx="1647938" cy="338802"/>
      </dsp:txXfrm>
    </dsp:sp>
    <dsp:sp modelId="{1E0A6101-5AF3-42CB-AE00-CAF33F85FEFF}">
      <dsp:nvSpPr>
        <dsp:cNvPr id="0" name=""/>
        <dsp:cNvSpPr/>
      </dsp:nvSpPr>
      <dsp:spPr>
        <a:xfrm>
          <a:off x="2990687" y="2555346"/>
          <a:ext cx="1647938" cy="547150"/>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APRUEBA:  </a:t>
          </a:r>
          <a:endParaRPr lang="es-MX" sz="1800" b="1" kern="1200" dirty="0"/>
        </a:p>
      </dsp:txBody>
      <dsp:txXfrm>
        <a:off x="2990687" y="2555346"/>
        <a:ext cx="1647938" cy="547150"/>
      </dsp:txXfrm>
    </dsp:sp>
    <dsp:sp modelId="{D706D710-90ED-4011-8C9D-3C5F412D15C3}">
      <dsp:nvSpPr>
        <dsp:cNvPr id="0" name=""/>
        <dsp:cNvSpPr/>
      </dsp:nvSpPr>
      <dsp:spPr>
        <a:xfrm>
          <a:off x="4935369" y="874329"/>
          <a:ext cx="3051025" cy="131685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LA POLÍTICA NACIONAL</a:t>
          </a:r>
          <a:endParaRPr lang="es-MX" sz="1800" b="1" kern="1200" dirty="0"/>
        </a:p>
      </dsp:txBody>
      <dsp:txXfrm>
        <a:off x="4935369" y="874329"/>
        <a:ext cx="3051025" cy="1316858"/>
      </dsp:txXfrm>
    </dsp:sp>
    <dsp:sp modelId="{7D6BA8E1-D1A2-4B19-99BC-772045C6C823}">
      <dsp:nvSpPr>
        <dsp:cNvPr id="0" name=""/>
        <dsp:cNvSpPr/>
      </dsp:nvSpPr>
      <dsp:spPr>
        <a:xfrm>
          <a:off x="4935369" y="2316792"/>
          <a:ext cx="3051025" cy="131685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LOS MECANISMOS DE COORDINACIÓN E INTERCAMBIO DE INFORMACIÓN</a:t>
          </a:r>
          <a:endParaRPr lang="es-MX" sz="1800" b="1" kern="1200" dirty="0"/>
        </a:p>
      </dsp:txBody>
      <dsp:txXfrm>
        <a:off x="4935369" y="2316792"/>
        <a:ext cx="3051025" cy="1316858"/>
      </dsp:txXfrm>
    </dsp:sp>
    <dsp:sp modelId="{CAC87696-D9D2-4BDD-9AC9-6DA994DCB185}">
      <dsp:nvSpPr>
        <dsp:cNvPr id="0" name=""/>
        <dsp:cNvSpPr/>
      </dsp:nvSpPr>
      <dsp:spPr>
        <a:xfrm>
          <a:off x="4935369" y="3759256"/>
          <a:ext cx="3051025" cy="131685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t>LA METODOLOGÍA DE LOS INDICADORES PARA EVALUAR EL CUMPLIMIENTO DE LAS POLÍTICAS PÚBLICAS.</a:t>
          </a:r>
          <a:endParaRPr lang="es-MX" sz="1800" b="1" kern="1200" dirty="0"/>
        </a:p>
      </dsp:txBody>
      <dsp:txXfrm>
        <a:off x="4935369" y="3759256"/>
        <a:ext cx="3051025" cy="13168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rings+Icon">
  <dgm:title val="Círculos interconectados"/>
  <dgm:desc val="Se usa para mostrar ideas o conceptos superpuestos o interconectados. Las siete primeras líneas del texto de nivel 1 se corresponden con un círculo. El texto sin usar no aparece, pero sigue estando disponible si cambia de diseño.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architecture+Icon">
  <dgm:title val="Diseño de arquitectura"/>
  <dgm:desc val="Úselo para mostrar las relaciones jerárquicas que se crean desde abajo hacia arriba. Este diseño funciona bien para mostrar los componentes u objetos de arquitectura basados en otros objeto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MX"/>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D751D26-DF21-4B97-B909-CA4461C5E0D3}" type="datetimeFigureOut">
              <a:rPr lang="es-MX"/>
              <a:pPr>
                <a:defRPr/>
              </a:pPr>
              <a:t>26/09/2018</a:t>
            </a:fld>
            <a:endParaRPr lang="es-MX"/>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MX"/>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B482A9D-9039-41BF-BEA6-0F06CD99C64A}" type="slidenum">
              <a:rPr lang="es-MX"/>
              <a:pPr>
                <a:defRPr/>
              </a:pPr>
              <a:t>‹Nº›</a:t>
            </a:fld>
            <a:endParaRPr lang="es-MX"/>
          </a:p>
        </p:txBody>
      </p:sp>
    </p:spTree>
    <p:extLst>
      <p:ext uri="{BB962C8B-B14F-4D97-AF65-F5344CB8AC3E}">
        <p14:creationId xmlns:p14="http://schemas.microsoft.com/office/powerpoint/2010/main" val="275375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s-MX"/>
          </a:p>
        </p:txBody>
      </p:sp>
      <p:sp>
        <p:nvSpPr>
          <p:cNvPr id="3" name="2 Marcador de fecha"/>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3A6E9BA9-6FDF-458D-B8F9-863EB6F9894D}" type="datetimeFigureOut">
              <a:rPr lang="es-MX"/>
              <a:pPr>
                <a:defRPr/>
              </a:pPr>
              <a:t>26/09/2018</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s-MX" noProof="0" smtClean="0"/>
          </a:p>
        </p:txBody>
      </p:sp>
      <p:sp>
        <p:nvSpPr>
          <p:cNvPr id="5" name="4 Marcador de notas"/>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smtClean="0"/>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s-MX"/>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1D78684-4229-452A-88A2-BD4C45365464}" type="slidenum">
              <a:rPr lang="es-MX"/>
              <a:pPr>
                <a:defRPr/>
              </a:pPr>
              <a:t>‹Nº›</a:t>
            </a:fld>
            <a:endParaRPr lang="es-MX"/>
          </a:p>
        </p:txBody>
      </p:sp>
    </p:spTree>
    <p:extLst>
      <p:ext uri="{BB962C8B-B14F-4D97-AF65-F5344CB8AC3E}">
        <p14:creationId xmlns:p14="http://schemas.microsoft.com/office/powerpoint/2010/main" val="333793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a:t>
            </a:fld>
            <a:endParaRPr lang="es-MX"/>
          </a:p>
        </p:txBody>
      </p:sp>
    </p:spTree>
    <p:extLst>
      <p:ext uri="{BB962C8B-B14F-4D97-AF65-F5344CB8AC3E}">
        <p14:creationId xmlns:p14="http://schemas.microsoft.com/office/powerpoint/2010/main" val="954219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14</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15</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16</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17</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18</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19</a:t>
            </a:fld>
            <a:endParaRPr lang="es-MX">
              <a:solidFill>
                <a:prstClr val="black"/>
              </a:solidFill>
            </a:endParaRPr>
          </a:p>
        </p:txBody>
      </p:sp>
    </p:spTree>
    <p:extLst>
      <p:ext uri="{BB962C8B-B14F-4D97-AF65-F5344CB8AC3E}">
        <p14:creationId xmlns:p14="http://schemas.microsoft.com/office/powerpoint/2010/main" val="674370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20</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21</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22</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24</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6</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25</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81100" y="696913"/>
            <a:ext cx="4648200" cy="34861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F16C2DA-FFA9-48C9-9F0F-45E0FA551B10}" type="slidenum">
              <a:rPr lang="es-MX" smtClean="0"/>
              <a:t>26</a:t>
            </a:fld>
            <a:endParaRPr lang="es-MX"/>
          </a:p>
        </p:txBody>
      </p:sp>
    </p:spTree>
    <p:extLst>
      <p:ext uri="{BB962C8B-B14F-4D97-AF65-F5344CB8AC3E}">
        <p14:creationId xmlns:p14="http://schemas.microsoft.com/office/powerpoint/2010/main" val="1359289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81100" y="696913"/>
            <a:ext cx="4648200" cy="34861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F16C2DA-FFA9-48C9-9F0F-45E0FA551B10}" type="slidenum">
              <a:rPr lang="es-MX" smtClean="0"/>
              <a:t>27</a:t>
            </a:fld>
            <a:endParaRPr lang="es-MX"/>
          </a:p>
        </p:txBody>
      </p:sp>
    </p:spTree>
    <p:extLst>
      <p:ext uri="{BB962C8B-B14F-4D97-AF65-F5344CB8AC3E}">
        <p14:creationId xmlns:p14="http://schemas.microsoft.com/office/powerpoint/2010/main" val="1359289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81100" y="696913"/>
            <a:ext cx="4648200" cy="34861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F16C2DA-FFA9-48C9-9F0F-45E0FA551B10}" type="slidenum">
              <a:rPr lang="es-MX" smtClean="0">
                <a:solidFill>
                  <a:prstClr val="black"/>
                </a:solidFill>
              </a:rPr>
              <a:pPr/>
              <a:t>28</a:t>
            </a:fld>
            <a:endParaRPr lang="es-MX">
              <a:solidFill>
                <a:prstClr val="black"/>
              </a:solidFill>
            </a:endParaRPr>
          </a:p>
        </p:txBody>
      </p:sp>
    </p:spTree>
    <p:extLst>
      <p:ext uri="{BB962C8B-B14F-4D97-AF65-F5344CB8AC3E}">
        <p14:creationId xmlns:p14="http://schemas.microsoft.com/office/powerpoint/2010/main" val="2216883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81100" y="696913"/>
            <a:ext cx="4648200" cy="34861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F16C2DA-FFA9-48C9-9F0F-45E0FA551B10}" type="slidenum">
              <a:rPr lang="es-MX" smtClean="0">
                <a:solidFill>
                  <a:prstClr val="black"/>
                </a:solidFill>
              </a:rPr>
              <a:pPr/>
              <a:t>29</a:t>
            </a:fld>
            <a:endParaRPr lang="es-MX">
              <a:solidFill>
                <a:prstClr val="black"/>
              </a:solidFill>
            </a:endParaRPr>
          </a:p>
        </p:txBody>
      </p:sp>
    </p:spTree>
    <p:extLst>
      <p:ext uri="{BB962C8B-B14F-4D97-AF65-F5344CB8AC3E}">
        <p14:creationId xmlns:p14="http://schemas.microsoft.com/office/powerpoint/2010/main" val="2216883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Al respecto, cabe aclarar que las nuevas facultades descritas son independientes de la revisión de la Cuenta Pública, es decir, la Auditoría Superior de la Federación continuará revisando la Cuenta Pública del año fiscal que corresponda y podrá revisar información de ejercicios fiscales anteriores que esté relacionada con la auditoría en cuestión, pero ahora podrá realizar también auditorías de manera independiente al proceso de fiscalización de la Cuenta Pública, sobre posibles irregularidades durante el ejercicio fiscal en curso o en años anteriores.</a:t>
            </a:r>
            <a:endParaRPr lang="es-MX" dirty="0"/>
          </a:p>
          <a:p>
            <a:r>
              <a:rPr lang="es-ES_tradnl" dirty="0"/>
              <a:t> </a:t>
            </a:r>
            <a:endParaRPr lang="es-MX" dirty="0"/>
          </a:p>
          <a:p>
            <a:r>
              <a:rPr lang="es-ES_tradnl" dirty="0"/>
              <a:t> </a:t>
            </a:r>
            <a:endParaRPr lang="es-MX" dirty="0"/>
          </a:p>
          <a:p>
            <a:r>
              <a:rPr lang="es-ES_tradnl" dirty="0"/>
              <a:t>Con el objeto de fortalecer a la Auditoría Superior de la Federación, se prevé que ésta podrá iniciar su proceso de fiscalización, a partir del primer día del siguiente ejercicio fiscal al que se va a auditar. Adicionalmente, se prevé que la Auditoría podrá solicitar la información que requiera durante el ejercicio fiscal para poder planear sus auditorías.</a:t>
            </a:r>
            <a:endParaRPr lang="es-MX" dirty="0"/>
          </a:p>
          <a:p>
            <a:r>
              <a:rPr lang="es-ES_tradnl" dirty="0"/>
              <a:t> </a:t>
            </a:r>
            <a:endParaRPr lang="es-MX" dirty="0"/>
          </a:p>
          <a:p>
            <a:r>
              <a:rPr lang="es-ES_tradnl" dirty="0"/>
              <a:t>La ampliación de los plazos para la realización de auditorías y para la planeación de las mismas, se acompaña de un nuevo procedimiento para la presentación oportuna de sus resultados.</a:t>
            </a:r>
            <a:endParaRPr lang="es-MX" dirty="0"/>
          </a:p>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44</a:t>
            </a:fld>
            <a:endParaRPr lang="es-MX">
              <a:solidFill>
                <a:prstClr val="black"/>
              </a:solidFill>
            </a:endParaRPr>
          </a:p>
        </p:txBody>
      </p:sp>
    </p:spTree>
    <p:extLst>
      <p:ext uri="{BB962C8B-B14F-4D97-AF65-F5344CB8AC3E}">
        <p14:creationId xmlns:p14="http://schemas.microsoft.com/office/powerpoint/2010/main" val="684298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45</a:t>
            </a:fld>
            <a:endParaRPr lang="es-MX">
              <a:solidFill>
                <a:prstClr val="black"/>
              </a:solidFill>
            </a:endParaRPr>
          </a:p>
        </p:txBody>
      </p:sp>
    </p:spTree>
    <p:extLst>
      <p:ext uri="{BB962C8B-B14F-4D97-AF65-F5344CB8AC3E}">
        <p14:creationId xmlns:p14="http://schemas.microsoft.com/office/powerpoint/2010/main" val="3957445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Al respecto, cabe aclarar que las nuevas facultades descritas son independientes de la revisión de la Cuenta Pública, es decir, la Auditoría Superior de la Federación continuará revisando la Cuenta Pública del año fiscal que corresponda y podrá revisar información de ejercicios fiscales anteriores que esté relacionada con la auditoría en cuestión, pero ahora podrá realizar también auditorías de manera independiente al proceso de fiscalización de la Cuenta Pública, sobre posibles irregularidades durante el ejercicio fiscal en curso o en años anteriores.</a:t>
            </a:r>
            <a:endParaRPr lang="es-MX" dirty="0"/>
          </a:p>
          <a:p>
            <a:r>
              <a:rPr lang="es-ES_tradnl" dirty="0"/>
              <a:t> </a:t>
            </a:r>
            <a:endParaRPr lang="es-MX" dirty="0"/>
          </a:p>
          <a:p>
            <a:r>
              <a:rPr lang="es-ES_tradnl" dirty="0"/>
              <a:t> </a:t>
            </a:r>
            <a:endParaRPr lang="es-MX" dirty="0"/>
          </a:p>
          <a:p>
            <a:r>
              <a:rPr lang="es-ES_tradnl" dirty="0"/>
              <a:t>Con el objeto de fortalecer a la Auditoría Superior de la Federación, se prevé que ésta podrá iniciar su proceso de fiscalización, a partir del primer día del siguiente ejercicio fiscal al que se va a auditar. Adicionalmente, se prevé que la Auditoría podrá solicitar la información que requiera durante el ejercicio fiscal para poder planear sus auditorías.</a:t>
            </a:r>
            <a:endParaRPr lang="es-MX" dirty="0"/>
          </a:p>
          <a:p>
            <a:r>
              <a:rPr lang="es-ES_tradnl" dirty="0"/>
              <a:t> </a:t>
            </a:r>
            <a:endParaRPr lang="es-MX" dirty="0"/>
          </a:p>
          <a:p>
            <a:r>
              <a:rPr lang="es-ES_tradnl" dirty="0"/>
              <a:t>La ampliación de los plazos para la realización de auditorías y para la planeación de las mismas, se acompaña de un nuevo procedimiento para la presentación oportuna de sus resultados.</a:t>
            </a:r>
            <a:endParaRPr lang="es-MX" dirty="0"/>
          </a:p>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46</a:t>
            </a:fld>
            <a:endParaRPr lang="es-MX">
              <a:solidFill>
                <a:prstClr val="black"/>
              </a:solidFill>
            </a:endParaRPr>
          </a:p>
        </p:txBody>
      </p:sp>
    </p:spTree>
    <p:extLst>
      <p:ext uri="{BB962C8B-B14F-4D97-AF65-F5344CB8AC3E}">
        <p14:creationId xmlns:p14="http://schemas.microsoft.com/office/powerpoint/2010/main" val="684298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Al respecto, cabe aclarar que las nuevas facultades descritas son independientes de la revisión de la Cuenta Pública, es decir, la Auditoría Superior de la Federación continuará revisando la Cuenta Pública del año fiscal que corresponda y podrá revisar información de ejercicios fiscales anteriores que esté relacionada con la auditoría en cuestión, pero ahora podrá realizar también auditorías de manera independiente al proceso de fiscalización de la Cuenta Pública, sobre posibles irregularidades durante el ejercicio fiscal en curso o en años anteriores.</a:t>
            </a:r>
            <a:endParaRPr lang="es-MX" dirty="0"/>
          </a:p>
          <a:p>
            <a:r>
              <a:rPr lang="es-ES_tradnl" dirty="0"/>
              <a:t> </a:t>
            </a:r>
            <a:endParaRPr lang="es-MX" dirty="0"/>
          </a:p>
          <a:p>
            <a:r>
              <a:rPr lang="es-ES_tradnl" dirty="0"/>
              <a:t> </a:t>
            </a:r>
            <a:endParaRPr lang="es-MX" dirty="0"/>
          </a:p>
          <a:p>
            <a:r>
              <a:rPr lang="es-ES_tradnl" dirty="0"/>
              <a:t>Con el objeto de fortalecer a la Auditoría Superior de la Federación, se prevé que ésta podrá iniciar su proceso de fiscalización, a partir del primer día del siguiente ejercicio fiscal al que se va a auditar. Adicionalmente, se prevé que la Auditoría podrá solicitar la información que requiera durante el ejercicio fiscal para poder planear sus auditorías.</a:t>
            </a:r>
            <a:endParaRPr lang="es-MX" dirty="0"/>
          </a:p>
          <a:p>
            <a:r>
              <a:rPr lang="es-ES_tradnl" dirty="0"/>
              <a:t> </a:t>
            </a:r>
            <a:endParaRPr lang="es-MX" dirty="0"/>
          </a:p>
          <a:p>
            <a:r>
              <a:rPr lang="es-ES_tradnl" dirty="0"/>
              <a:t>La ampliación de los plazos para la realización de auditorías y para la planeación de las mismas, se acompaña de un nuevo procedimiento para la presentación oportuna de sus resultados.</a:t>
            </a:r>
            <a:endParaRPr lang="es-MX" dirty="0"/>
          </a:p>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47</a:t>
            </a:fld>
            <a:endParaRPr lang="es-MX">
              <a:solidFill>
                <a:prstClr val="black"/>
              </a:solidFill>
            </a:endParaRPr>
          </a:p>
        </p:txBody>
      </p:sp>
    </p:spTree>
    <p:extLst>
      <p:ext uri="{BB962C8B-B14F-4D97-AF65-F5344CB8AC3E}">
        <p14:creationId xmlns:p14="http://schemas.microsoft.com/office/powerpoint/2010/main" val="684298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Al respecto, cabe aclarar que las nuevas facultades descritas son independientes de la revisión de la Cuenta Pública, es decir, la Auditoría Superior de la Federación continuará revisando la Cuenta Pública del año fiscal que corresponda y podrá revisar información de ejercicios fiscales anteriores que esté relacionada con la auditoría en cuestión, pero ahora podrá realizar también auditorías de manera independiente al proceso de fiscalización de la Cuenta Pública, sobre posibles irregularidades durante el ejercicio fiscal en curso o en años anteriores.</a:t>
            </a:r>
            <a:endParaRPr lang="es-MX" dirty="0"/>
          </a:p>
          <a:p>
            <a:r>
              <a:rPr lang="es-ES_tradnl" dirty="0"/>
              <a:t> </a:t>
            </a:r>
            <a:endParaRPr lang="es-MX" dirty="0"/>
          </a:p>
          <a:p>
            <a:r>
              <a:rPr lang="es-ES_tradnl" dirty="0"/>
              <a:t> </a:t>
            </a:r>
            <a:endParaRPr lang="es-MX" dirty="0"/>
          </a:p>
          <a:p>
            <a:r>
              <a:rPr lang="es-ES_tradnl" dirty="0"/>
              <a:t>Con el objeto de fortalecer a la Auditoría Superior de la Federación, se prevé que ésta podrá iniciar su proceso de fiscalización, a partir del primer día del siguiente ejercicio fiscal al que se va a auditar. Adicionalmente, se prevé que la Auditoría podrá solicitar la información que requiera durante el ejercicio fiscal para poder planear sus auditorías.</a:t>
            </a:r>
            <a:endParaRPr lang="es-MX" dirty="0"/>
          </a:p>
          <a:p>
            <a:r>
              <a:rPr lang="es-ES_tradnl" dirty="0"/>
              <a:t> </a:t>
            </a:r>
            <a:endParaRPr lang="es-MX" dirty="0"/>
          </a:p>
          <a:p>
            <a:r>
              <a:rPr lang="es-ES_tradnl" dirty="0"/>
              <a:t>La ampliación de los plazos para la realización de auditorías y para la planeación de las mismas, se acompaña de un nuevo procedimiento para la presentación oportuna de sus resultados.</a:t>
            </a:r>
            <a:endParaRPr lang="es-MX" dirty="0"/>
          </a:p>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48</a:t>
            </a:fld>
            <a:endParaRPr lang="es-MX">
              <a:solidFill>
                <a:prstClr val="black"/>
              </a:solidFill>
            </a:endParaRPr>
          </a:p>
        </p:txBody>
      </p:sp>
    </p:spTree>
    <p:extLst>
      <p:ext uri="{BB962C8B-B14F-4D97-AF65-F5344CB8AC3E}">
        <p14:creationId xmlns:p14="http://schemas.microsoft.com/office/powerpoint/2010/main" val="68429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7</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_tradnl" dirty="0"/>
              <a:t>Al respecto, cabe destacar que el presente decreto retoma la nueva facultad incluida en la reciente reforma en materia de Disciplina Financiera de las Entidades Federativas, relativa a la facultad para fiscalizar el destino y ejercicio de los recursos provenientes de deuda pública, cuando las entidades federativas y municipios contraten deuda que esté garantizada por la Federación. Es decir, la Auditoría puede fiscalizar recursos locales cuando provengan de deuda que esté garantizada por la Federación. </a:t>
            </a:r>
            <a:endParaRPr lang="es-MX" dirty="0"/>
          </a:p>
          <a:p>
            <a:r>
              <a:rPr lang="es-ES_tradnl" dirty="0"/>
              <a:t> </a:t>
            </a:r>
            <a:endParaRPr lang="es-MX" dirty="0"/>
          </a:p>
          <a:p>
            <a:pPr defTabSz="931723" eaLnBrk="0" fontAlgn="base" hangingPunct="0">
              <a:spcBef>
                <a:spcPct val="30000"/>
              </a:spcBef>
              <a:spcAft>
                <a:spcPct val="0"/>
              </a:spcAft>
              <a:defRPr/>
            </a:pPr>
            <a:r>
              <a:rPr lang="es-ES_tradnl" dirty="0"/>
              <a:t>Cabe señalar que se mantiene también la actual facultad de la Auditoría Superior de la Federación para fiscalizar directamente los recursos federales transferidos a entidades federativas y municipios. No obstante se corrige la actual redacción que establece como salvedad en la fiscalización de recursos federales, a las participaciones federales, ya que éstas últimas no constituyen recursos federales; sin perjuicio de lo anterior, sólo para efectos de fiscalización se faculta a la Auditoría Superior de la Federación a que, en los términos que establezca la ley fiscalice, en coordinación con las entidades locales de fiscalización o de manera directa, las participaciones federales. En este orden de ideas, con la reforma la Auditoría Superior de la Federación realizará directamente la fiscalización de los recursos federales transferidos y, primordialmente a través de la coordinación, fiscalizará las participaciones federales. Con ello, se establece un verdadero Sistema Nacional de Fiscalización, al permitir que de manera coordinada o directa, se fiscalice todo el gasto público, con el objetivo final de garantizar que el gasto público se destine en todos los casos a los destinos aprobados en los tres órdenes de gobierno y, en caso de no hacerlo, se investigue y sancione de manera efectiva, atacando decididamente con ello la impunidad, consolidándose en este rubro como un subsistema en las metas integrales del Sistema Nacional Anticorrupción.</a:t>
            </a:r>
            <a:endParaRPr lang="es-MX" dirty="0"/>
          </a:p>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49</a:t>
            </a:fld>
            <a:endParaRPr lang="es-MX">
              <a:solidFill>
                <a:prstClr val="black"/>
              </a:solidFill>
            </a:endParaRPr>
          </a:p>
        </p:txBody>
      </p:sp>
    </p:spTree>
    <p:extLst>
      <p:ext uri="{BB962C8B-B14F-4D97-AF65-F5344CB8AC3E}">
        <p14:creationId xmlns:p14="http://schemas.microsoft.com/office/powerpoint/2010/main" val="20501848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51</a:t>
            </a:fld>
            <a:endParaRPr lang="es-MX">
              <a:solidFill>
                <a:prstClr val="black"/>
              </a:solidFill>
            </a:endParaRPr>
          </a:p>
        </p:txBody>
      </p:sp>
    </p:spTree>
    <p:extLst>
      <p:ext uri="{BB962C8B-B14F-4D97-AF65-F5344CB8AC3E}">
        <p14:creationId xmlns:p14="http://schemas.microsoft.com/office/powerpoint/2010/main" val="2108960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_tradnl" dirty="0"/>
              <a:t>Al respecto, cabe destacar que el presente decreto retoma la nueva facultad incluida en la reciente reforma en materia de Disciplina Financiera de las Entidades Federativas, relativa a la facultad para fiscalizar el destino y ejercicio de los recursos provenientes de deuda pública, cuando las entidades federativas y municipios contraten deuda que esté garantizada por la Federación. Es decir, la Auditoría puede fiscalizar recursos locales cuando provengan de deuda que esté garantizada por la Federación. </a:t>
            </a:r>
            <a:endParaRPr lang="es-MX" dirty="0"/>
          </a:p>
          <a:p>
            <a:r>
              <a:rPr lang="es-ES_tradnl" dirty="0"/>
              <a:t> </a:t>
            </a:r>
            <a:endParaRPr lang="es-MX" dirty="0"/>
          </a:p>
          <a:p>
            <a:pPr defTabSz="931723" eaLnBrk="0" fontAlgn="base" hangingPunct="0">
              <a:spcBef>
                <a:spcPct val="30000"/>
              </a:spcBef>
              <a:spcAft>
                <a:spcPct val="0"/>
              </a:spcAft>
              <a:defRPr/>
            </a:pPr>
            <a:r>
              <a:rPr lang="es-ES_tradnl" dirty="0"/>
              <a:t>Cabe señalar que se mantiene también la actual facultad de la Auditoría Superior de la Federación para fiscalizar directamente los recursos federales transferidos a entidades federativas y municipios. No obstante se corrige la actual redacción que establece como salvedad en la fiscalización de recursos federales, a las participaciones federales, ya que éstas últimas no constituyen recursos federales; sin perjuicio de lo anterior, sólo para efectos de fiscalización se faculta a la Auditoría Superior de la Federación a que, en los términos que establezca la ley fiscalice, en coordinación con las entidades locales de fiscalización o de manera directa, las participaciones federales. En este orden de ideas, con la reforma la Auditoría Superior de la Federación realizará directamente la fiscalización de los recursos federales transferidos y, primordialmente a través de la coordinación, fiscalizará las participaciones federales. Con ello, se establece un verdadero Sistema Nacional de Fiscalización, al permitir que de manera coordinada o directa, se fiscalice todo el gasto público, con el objetivo final de garantizar que el gasto público se destine en todos los casos a los destinos aprobados en los tres órdenes de gobierno y, en caso de no hacerlo, se investigue y sancione de manera efectiva, atacando decididamente con ello la impunidad, consolidándose en este rubro como un subsistema en las metas integrales del Sistema Nacional Anticorrupción.</a:t>
            </a:r>
            <a:endParaRPr lang="es-MX" dirty="0"/>
          </a:p>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52</a:t>
            </a:fld>
            <a:endParaRPr lang="es-MX">
              <a:solidFill>
                <a:prstClr val="black"/>
              </a:solidFill>
            </a:endParaRPr>
          </a:p>
        </p:txBody>
      </p:sp>
    </p:spTree>
    <p:extLst>
      <p:ext uri="{BB962C8B-B14F-4D97-AF65-F5344CB8AC3E}">
        <p14:creationId xmlns:p14="http://schemas.microsoft.com/office/powerpoint/2010/main" val="1662627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53</a:t>
            </a:fld>
            <a:endParaRPr lang="es-MX">
              <a:solidFill>
                <a:prstClr val="black"/>
              </a:solidFill>
            </a:endParaRPr>
          </a:p>
        </p:txBody>
      </p:sp>
    </p:spTree>
    <p:extLst>
      <p:ext uri="{BB962C8B-B14F-4D97-AF65-F5344CB8AC3E}">
        <p14:creationId xmlns:p14="http://schemas.microsoft.com/office/powerpoint/2010/main" val="4266908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solidFill>
                  <a:prstClr val="black"/>
                </a:solidFill>
              </a:rPr>
              <a:pPr>
                <a:defRPr/>
              </a:pPr>
              <a:t>56</a:t>
            </a:fld>
            <a:endParaRPr lang="es-MX">
              <a:solidFill>
                <a:prstClr val="black"/>
              </a:solidFill>
            </a:endParaRPr>
          </a:p>
        </p:txBody>
      </p:sp>
    </p:spTree>
    <p:extLst>
      <p:ext uri="{BB962C8B-B14F-4D97-AF65-F5344CB8AC3E}">
        <p14:creationId xmlns:p14="http://schemas.microsoft.com/office/powerpoint/2010/main" val="75359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8</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9</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10</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11</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12</a:t>
            </a:fld>
            <a:endParaRPr lang="es-MX"/>
          </a:p>
        </p:txBody>
      </p:sp>
    </p:spTree>
    <p:extLst>
      <p:ext uri="{BB962C8B-B14F-4D97-AF65-F5344CB8AC3E}">
        <p14:creationId xmlns:p14="http://schemas.microsoft.com/office/powerpoint/2010/main" val="674370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21D78684-4229-452A-88A2-BD4C45365464}" type="slidenum">
              <a:rPr lang="es-MX" smtClean="0"/>
              <a:pPr>
                <a:defRPr/>
              </a:pPr>
              <a:t>13</a:t>
            </a:fld>
            <a:endParaRPr lang="es-MX"/>
          </a:p>
        </p:txBody>
      </p:sp>
    </p:spTree>
    <p:extLst>
      <p:ext uri="{BB962C8B-B14F-4D97-AF65-F5344CB8AC3E}">
        <p14:creationId xmlns:p14="http://schemas.microsoft.com/office/powerpoint/2010/main" val="674370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4.w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7 Imagen" descr="barras.wmf"/>
          <p:cNvPicPr>
            <a:picLocks noChangeAspect="1"/>
          </p:cNvPicPr>
          <p:nvPr userDrawn="1"/>
        </p:nvPicPr>
        <p:blipFill>
          <a:blip r:embed="rId2" cstate="print"/>
          <a:srcRect/>
          <a:stretch>
            <a:fillRect/>
          </a:stretch>
        </p:blipFill>
        <p:spPr bwMode="auto">
          <a:xfrm>
            <a:off x="0" y="6184900"/>
            <a:ext cx="9151938" cy="682625"/>
          </a:xfrm>
          <a:prstGeom prst="rect">
            <a:avLst/>
          </a:prstGeom>
          <a:noFill/>
          <a:ln w="9525">
            <a:noFill/>
            <a:miter lim="800000"/>
            <a:headEnd/>
            <a:tailEnd/>
          </a:ln>
        </p:spPr>
      </p:pic>
      <p:pic>
        <p:nvPicPr>
          <p:cNvPr id="5" name="5 Imagen" descr="cuadros.wmf"/>
          <p:cNvPicPr>
            <a:picLocks noChangeAspect="1"/>
          </p:cNvPicPr>
          <p:nvPr userDrawn="1"/>
        </p:nvPicPr>
        <p:blipFill>
          <a:blip r:embed="rId3" cstate="print"/>
          <a:srcRect/>
          <a:stretch>
            <a:fillRect/>
          </a:stretch>
        </p:blipFill>
        <p:spPr bwMode="auto">
          <a:xfrm>
            <a:off x="8116888" y="0"/>
            <a:ext cx="1027112" cy="6156325"/>
          </a:xfrm>
          <a:prstGeom prst="rect">
            <a:avLst/>
          </a:prstGeom>
          <a:noFill/>
          <a:ln w="9525">
            <a:noFill/>
            <a:miter lim="800000"/>
            <a:headEnd/>
            <a:tailEnd/>
          </a:ln>
        </p:spPr>
      </p:pic>
      <p:pic>
        <p:nvPicPr>
          <p:cNvPr id="6" name="6 Imagen" descr="color.wmf"/>
          <p:cNvPicPr>
            <a:picLocks noChangeAspect="1"/>
          </p:cNvPicPr>
          <p:nvPr userDrawn="1"/>
        </p:nvPicPr>
        <p:blipFill>
          <a:blip r:embed="rId4" cstate="print"/>
          <a:srcRect/>
          <a:stretch>
            <a:fillRect/>
          </a:stretch>
        </p:blipFill>
        <p:spPr bwMode="auto">
          <a:xfrm>
            <a:off x="452438" y="357188"/>
            <a:ext cx="2690812" cy="828675"/>
          </a:xfrm>
          <a:prstGeom prst="rect">
            <a:avLst/>
          </a:prstGeom>
          <a:noFill/>
          <a:ln w="9525">
            <a:noFill/>
            <a:miter lim="800000"/>
            <a:headEnd/>
            <a:tailEnd/>
          </a:ln>
        </p:spPr>
      </p:pic>
      <p:sp>
        <p:nvSpPr>
          <p:cNvPr id="2" name="1 Título"/>
          <p:cNvSpPr>
            <a:spLocks noGrp="1"/>
          </p:cNvSpPr>
          <p:nvPr>
            <p:ph type="ctrTitle"/>
          </p:nvPr>
        </p:nvSpPr>
        <p:spPr>
          <a:xfrm>
            <a:off x="685800" y="2130425"/>
            <a:ext cx="7772400" cy="1470025"/>
          </a:xfrm>
        </p:spPr>
        <p:txBody>
          <a:bodyPr/>
          <a:lstStyle>
            <a:lvl1pPr>
              <a:defRPr>
                <a:solidFill>
                  <a:srgbClr val="00204E"/>
                </a:solidFill>
              </a:defRPr>
            </a:lvl1pPr>
          </a:lstStyle>
          <a:p>
            <a:r>
              <a:rPr lang="es-ES" dirty="0" smtClean="0"/>
              <a:t>Haga clic para modificar el estilo de título del patrón</a:t>
            </a:r>
            <a:endParaRPr lang="es-MX" dirty="0"/>
          </a:p>
        </p:txBody>
      </p:sp>
      <p:sp>
        <p:nvSpPr>
          <p:cNvPr id="3" name="2 Subtítulo"/>
          <p:cNvSpPr>
            <a:spLocks noGrp="1"/>
          </p:cNvSpPr>
          <p:nvPr>
            <p:ph type="subTitle" idx="1"/>
          </p:nvPr>
        </p:nvSpPr>
        <p:spPr>
          <a:xfrm>
            <a:off x="1371600" y="3886200"/>
            <a:ext cx="6400800" cy="1114436"/>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MX" dirty="0"/>
          </a:p>
        </p:txBody>
      </p:sp>
      <p:sp>
        <p:nvSpPr>
          <p:cNvPr id="7" name="4 Marcador de pie de página"/>
          <p:cNvSpPr>
            <a:spLocks noGrp="1"/>
          </p:cNvSpPr>
          <p:nvPr>
            <p:ph type="ftr" sz="quarter" idx="10"/>
          </p:nvPr>
        </p:nvSpPr>
        <p:spPr>
          <a:xfrm>
            <a:off x="2857500" y="5214938"/>
            <a:ext cx="2895600" cy="365125"/>
          </a:xfrm>
        </p:spPr>
        <p:txBody>
          <a:bodyPr/>
          <a:lstStyle>
            <a:lvl1pPr>
              <a:defRPr/>
            </a:lvl1pPr>
          </a:lstStyle>
          <a:p>
            <a:pPr>
              <a:defRPr/>
            </a:pPr>
            <a:endParaRPr lang="es-MX"/>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1"/>
            <a:ext cx="5111750" cy="54419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1"/>
            <a:ext cx="3008313" cy="42799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0AF3E4C7-0893-4D40-8D54-6103D6A23934}" type="slidenum">
              <a:rPr lang="es-MX"/>
              <a:pPr>
                <a:defRPr/>
              </a:pPr>
              <a:t>‹Nº›</a:t>
            </a:fld>
            <a:endParaRPr lang="es-MX"/>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BE8A6C87-BE68-44D5-9E0C-1CFC8EEB7C56}" type="slidenum">
              <a:rPr lang="es-MX"/>
              <a:pPr>
                <a:defRPr/>
              </a:pPr>
              <a:t>‹Nº›</a:t>
            </a:fld>
            <a:endParaRPr lang="es-MX"/>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6"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8497E3FC-8013-4DEB-9DF4-3715AF49FFEB}" type="slidenum">
              <a:rPr lang="es-MX"/>
              <a:pPr>
                <a:defRPr/>
              </a:pPr>
              <a:t>‹Nº›</a:t>
            </a:fld>
            <a:endParaRPr lang="es-MX"/>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rot="5400000">
            <a:off x="8475663" y="117475"/>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36894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3 Marcador de pie de página"/>
          <p:cNvSpPr>
            <a:spLocks noGrp="1"/>
          </p:cNvSpPr>
          <p:nvPr>
            <p:ph type="ftr" sz="quarter" idx="10"/>
          </p:nvPr>
        </p:nvSpPr>
        <p:spPr>
          <a:xfrm>
            <a:off x="214313" y="5786438"/>
            <a:ext cx="6143625" cy="365125"/>
          </a:xfrm>
        </p:spPr>
        <p:txBody>
          <a:bodyPr/>
          <a:lstStyle>
            <a:lvl1pPr algn="l">
              <a:defRPr sz="1050">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95774773-1389-4702-BC3D-3BD253FDA99C}" type="slidenum">
              <a:rPr lang="es-MX"/>
              <a:pPr>
                <a:defRPr/>
              </a:pPr>
              <a:t>‹Nº›</a:t>
            </a:fld>
            <a:endParaRPr lang="es-MX"/>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714348" y="71414"/>
            <a:ext cx="8143932" cy="1143000"/>
          </a:xfrm>
        </p:spPr>
        <p:txBody>
          <a:bodyPr>
            <a:noAutofit/>
          </a:bodyPr>
          <a:lstStyle>
            <a:lvl1pPr algn="l">
              <a:defRPr sz="3600">
                <a:solidFill>
                  <a:srgbClr val="00204E"/>
                </a:solidFill>
                <a:latin typeface="Arial Black" pitchFamily="34" charset="0"/>
              </a:defRPr>
            </a:lvl1pPr>
          </a:lstStyle>
          <a:p>
            <a:r>
              <a:rPr lang="es-ES" dirty="0" smtClean="0"/>
              <a:t>Haga clic para modificar el estilo de título del patrón</a:t>
            </a:r>
            <a:endParaRPr lang="es-MX" dirty="0"/>
          </a:p>
        </p:txBody>
      </p:sp>
      <p:sp>
        <p:nvSpPr>
          <p:cNvPr id="5" name="3 Marcador de pie de página"/>
          <p:cNvSpPr>
            <a:spLocks noGrp="1"/>
          </p:cNvSpPr>
          <p:nvPr>
            <p:ph type="ftr" sz="quarter" idx="10"/>
          </p:nvPr>
        </p:nvSpPr>
        <p:spPr>
          <a:xfrm>
            <a:off x="214313" y="5786438"/>
            <a:ext cx="8715375" cy="365125"/>
          </a:xfrm>
        </p:spPr>
        <p:txBody>
          <a:bodyPr/>
          <a:lstStyle>
            <a:lvl1pPr algn="l">
              <a:defRPr sz="1050">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8603EFF7-F587-4C9E-9983-F98CE40DECA5}" type="slidenum">
              <a:rPr lang="es-MX"/>
              <a:pPr>
                <a:defRPr/>
              </a:pPr>
              <a:t>‹Nº›</a:t>
            </a:fld>
            <a:endParaRPr lang="es-MX"/>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lvl1pPr>
              <a:defRPr>
                <a:solidFill>
                  <a:srgbClr val="00204E"/>
                </a:solidFill>
              </a:defRPr>
            </a:lvl1pPr>
          </a:lstStyle>
          <a:p>
            <a:r>
              <a:rPr lang="es-ES" dirty="0" smtClean="0"/>
              <a:t>Haga clic para modificar el estilo de título del patrón</a:t>
            </a:r>
            <a:endParaRPr lang="es-MX" dirty="0"/>
          </a:p>
        </p:txBody>
      </p:sp>
      <p:sp>
        <p:nvSpPr>
          <p:cNvPr id="5" name="3 Marcador de pie de página"/>
          <p:cNvSpPr>
            <a:spLocks noGrp="1"/>
          </p:cNvSpPr>
          <p:nvPr>
            <p:ph type="ftr" sz="quarter" idx="10"/>
          </p:nvPr>
        </p:nvSpPr>
        <p:spPr>
          <a:xfrm>
            <a:off x="214313" y="5786438"/>
            <a:ext cx="8715375" cy="365125"/>
          </a:xfrm>
        </p:spPr>
        <p:txBody>
          <a:bodyPr/>
          <a:lstStyle>
            <a:lvl1pPr algn="l">
              <a:defRPr sz="1050">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6BD47DB1-EC48-4BB3-9E54-E108943D8AC6}" type="slidenum">
              <a:rPr lang="es-MX"/>
              <a:pPr>
                <a:defRPr/>
              </a:pPr>
              <a:t>‹Nº›</a:t>
            </a:fld>
            <a:endParaRPr lang="es-MX"/>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lvl1pPr>
              <a:defRPr>
                <a:solidFill>
                  <a:srgbClr val="00204E"/>
                </a:solidFill>
              </a:defRPr>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a:xfrm>
            <a:off x="457200" y="1600201"/>
            <a:ext cx="8229600" cy="4114816"/>
          </a:xfrm>
        </p:spPr>
        <p:txBody>
          <a:bodyPr/>
          <a:lstStyle>
            <a:lvl1pPr>
              <a:defRPr sz="3000" baseline="0"/>
            </a:lvl1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6" name="3 Marcador de pie de página"/>
          <p:cNvSpPr>
            <a:spLocks noGrp="1"/>
          </p:cNvSpPr>
          <p:nvPr>
            <p:ph type="ftr" sz="quarter" idx="10"/>
          </p:nvPr>
        </p:nvSpPr>
        <p:spPr>
          <a:xfrm>
            <a:off x="214313" y="5786438"/>
            <a:ext cx="8643937" cy="365125"/>
          </a:xfrm>
        </p:spPr>
        <p:txBody>
          <a:bodyPr/>
          <a:lstStyle>
            <a:lvl1pPr algn="l">
              <a:defRPr sz="1050">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D43F6A61-8F64-4239-93A6-10DAE3D53D1B}" type="slidenum">
              <a:rPr lang="es-MX"/>
              <a:pPr>
                <a:defRPr/>
              </a:pPr>
              <a:t>‹Nº›</a:t>
            </a:fld>
            <a:endParaRPr lang="es-MX"/>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7 Imagen" descr="barras.wmf"/>
          <p:cNvPicPr>
            <a:picLocks noChangeAspect="1"/>
          </p:cNvPicPr>
          <p:nvPr userDrawn="1"/>
        </p:nvPicPr>
        <p:blipFill>
          <a:blip r:embed="rId2" cstate="print"/>
          <a:srcRect/>
          <a:stretch>
            <a:fillRect/>
          </a:stretch>
        </p:blipFill>
        <p:spPr bwMode="auto">
          <a:xfrm>
            <a:off x="0" y="6184900"/>
            <a:ext cx="9151938" cy="682625"/>
          </a:xfrm>
          <a:prstGeom prst="rect">
            <a:avLst/>
          </a:prstGeom>
          <a:noFill/>
          <a:ln w="9525">
            <a:noFill/>
            <a:miter lim="800000"/>
            <a:headEnd/>
            <a:tailEnd/>
          </a:ln>
        </p:spPr>
      </p:pic>
      <p:pic>
        <p:nvPicPr>
          <p:cNvPr id="5" name="5 Imagen" descr="cuadros.wmf"/>
          <p:cNvPicPr>
            <a:picLocks noChangeAspect="1"/>
          </p:cNvPicPr>
          <p:nvPr userDrawn="1"/>
        </p:nvPicPr>
        <p:blipFill>
          <a:blip r:embed="rId3" cstate="print"/>
          <a:srcRect/>
          <a:stretch>
            <a:fillRect/>
          </a:stretch>
        </p:blipFill>
        <p:spPr bwMode="auto">
          <a:xfrm>
            <a:off x="8116888" y="0"/>
            <a:ext cx="1027112" cy="6156325"/>
          </a:xfrm>
          <a:prstGeom prst="rect">
            <a:avLst/>
          </a:prstGeom>
          <a:noFill/>
          <a:ln w="9525">
            <a:noFill/>
            <a:miter lim="800000"/>
            <a:headEnd/>
            <a:tailEnd/>
          </a:ln>
        </p:spPr>
      </p:pic>
      <p:pic>
        <p:nvPicPr>
          <p:cNvPr id="6" name="6 Imagen" descr="color.wmf"/>
          <p:cNvPicPr>
            <a:picLocks noChangeAspect="1"/>
          </p:cNvPicPr>
          <p:nvPr userDrawn="1"/>
        </p:nvPicPr>
        <p:blipFill>
          <a:blip r:embed="rId4" cstate="print"/>
          <a:srcRect/>
          <a:stretch>
            <a:fillRect/>
          </a:stretch>
        </p:blipFill>
        <p:spPr bwMode="auto">
          <a:xfrm>
            <a:off x="452438" y="357188"/>
            <a:ext cx="2690812" cy="828675"/>
          </a:xfrm>
          <a:prstGeom prst="rect">
            <a:avLst/>
          </a:prstGeom>
          <a:noFill/>
          <a:ln w="9525">
            <a:noFill/>
            <a:miter lim="800000"/>
            <a:headEnd/>
            <a:tailEnd/>
          </a:ln>
        </p:spPr>
      </p:pic>
      <p:sp>
        <p:nvSpPr>
          <p:cNvPr id="2" name="1 Título"/>
          <p:cNvSpPr>
            <a:spLocks noGrp="1"/>
          </p:cNvSpPr>
          <p:nvPr>
            <p:ph type="title"/>
          </p:nvPr>
        </p:nvSpPr>
        <p:spPr>
          <a:xfrm>
            <a:off x="428596" y="1857364"/>
            <a:ext cx="7772400" cy="1857388"/>
          </a:xfrm>
        </p:spPr>
        <p:txBody>
          <a:bodyPr anchor="t"/>
          <a:lstStyle>
            <a:lvl1pPr algn="l">
              <a:defRPr sz="3600" b="1" cap="all"/>
            </a:lvl1p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28596" y="4071942"/>
            <a:ext cx="7772400" cy="5000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
        <p:nvSpPr>
          <p:cNvPr id="7" name="4 Marcador de pie de página"/>
          <p:cNvSpPr>
            <a:spLocks noGrp="1"/>
          </p:cNvSpPr>
          <p:nvPr>
            <p:ph type="ftr" sz="quarter" idx="10"/>
          </p:nvPr>
        </p:nvSpPr>
        <p:spPr>
          <a:xfrm>
            <a:off x="3124200" y="5572125"/>
            <a:ext cx="2895600" cy="365125"/>
          </a:xfrm>
        </p:spPr>
        <p:txBody>
          <a:bodyPr/>
          <a:lstStyle>
            <a:lvl1pPr>
              <a:defRPr/>
            </a:lvl1pPr>
          </a:lstStyle>
          <a:p>
            <a:pPr>
              <a:defRPr/>
            </a:pPr>
            <a:endParaRPr lang="es-MX"/>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1"/>
            <a:ext cx="4038600" cy="4114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contenido"/>
          <p:cNvSpPr>
            <a:spLocks noGrp="1"/>
          </p:cNvSpPr>
          <p:nvPr>
            <p:ph sz="half" idx="2"/>
          </p:nvPr>
        </p:nvSpPr>
        <p:spPr>
          <a:xfrm>
            <a:off x="4648200" y="1600201"/>
            <a:ext cx="4038600" cy="4114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pie de página"/>
          <p:cNvSpPr>
            <a:spLocks noGrp="1"/>
          </p:cNvSpPr>
          <p:nvPr>
            <p:ph type="ftr" sz="quarter" idx="10"/>
          </p:nvPr>
        </p:nvSpPr>
        <p:spPr>
          <a:xfrm>
            <a:off x="214313" y="5786438"/>
            <a:ext cx="8643937" cy="365125"/>
          </a:xfrm>
        </p:spPr>
        <p:txBody>
          <a:bodyPr/>
          <a:lstStyle>
            <a:lvl1pPr algn="l">
              <a:defRPr sz="1050">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57B50849-A4E6-4276-99D6-DAFF29359A4A}" type="slidenum">
              <a:rPr lang="es-MX"/>
              <a:pPr>
                <a:defRPr/>
              </a:pPr>
              <a:t>‹Nº›</a:t>
            </a:fld>
            <a:endParaRPr lang="es-MX"/>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8"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714348" y="-24"/>
            <a:ext cx="7858180" cy="1143000"/>
          </a:xfrm>
        </p:spPr>
        <p:txBody>
          <a:bodyPr/>
          <a:lstStyle>
            <a:lvl1pPr>
              <a:defRPr sz="3200"/>
            </a:lvl1p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457200" y="1214422"/>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1928802"/>
            <a:ext cx="4040188" cy="37147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5" name="4 Marcador de texto"/>
          <p:cNvSpPr>
            <a:spLocks noGrp="1"/>
          </p:cNvSpPr>
          <p:nvPr>
            <p:ph type="body" sz="quarter" idx="3"/>
          </p:nvPr>
        </p:nvSpPr>
        <p:spPr>
          <a:xfrm>
            <a:off x="4645025" y="1214422"/>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5" y="1928802"/>
            <a:ext cx="4041775" cy="37147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9" name="3 Marcador de pie de página"/>
          <p:cNvSpPr>
            <a:spLocks noGrp="1"/>
          </p:cNvSpPr>
          <p:nvPr>
            <p:ph type="ftr" sz="quarter" idx="10"/>
          </p:nvPr>
        </p:nvSpPr>
        <p:spPr>
          <a:xfrm>
            <a:off x="214313" y="5786438"/>
            <a:ext cx="8643937" cy="365125"/>
          </a:xfrm>
        </p:spPr>
        <p:txBody>
          <a:bodyPr/>
          <a:lstStyle>
            <a:lvl1pPr algn="l">
              <a:defRPr sz="1050">
                <a:solidFill>
                  <a:srgbClr val="5F5F5F"/>
                </a:solidFill>
                <a:latin typeface="+mn-lt"/>
              </a:defRPr>
            </a:lvl1pPr>
          </a:lstStyle>
          <a:p>
            <a:pPr>
              <a:defRPr/>
            </a:pPr>
            <a:endParaRPr lang="es-MX"/>
          </a:p>
        </p:txBody>
      </p:sp>
      <p:sp>
        <p:nvSpPr>
          <p:cNvPr id="10"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C3E72060-BDD8-4470-8E6F-4F3AC26F9F35}" type="slidenum">
              <a:rPr lang="es-MX"/>
              <a:pPr>
                <a:defRPr/>
              </a:pPr>
              <a:t>‹Nº›</a:t>
            </a:fld>
            <a:endParaRPr lang="es-MX"/>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5" name="3 Marcador de pie de página"/>
          <p:cNvSpPr>
            <a:spLocks noGrp="1"/>
          </p:cNvSpPr>
          <p:nvPr>
            <p:ph type="ftr" sz="quarter" idx="10"/>
          </p:nvPr>
        </p:nvSpPr>
        <p:spPr>
          <a:xfrm>
            <a:off x="214313" y="5786438"/>
            <a:ext cx="8929687" cy="365125"/>
          </a:xfrm>
        </p:spPr>
        <p:txBody>
          <a:bodyPr/>
          <a:lstStyle>
            <a:lvl1pPr algn="l">
              <a:defRPr sz="1050">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96D3A736-8B14-42AD-BE98-4779F8312A71}" type="slidenum">
              <a:rPr lang="es-MX"/>
              <a:pPr>
                <a:defRPr/>
              </a:pPr>
              <a:t>‹Nº›</a:t>
            </a:fld>
            <a:endParaRPr lang="es-MX"/>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3"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4"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5"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a:t>ASF | </a:t>
            </a:r>
            <a:fld id="{FD18CA97-35BE-41A8-9C15-3FE9170F9D6D}" type="slidenum">
              <a:rPr lang="es-MX"/>
              <a:pPr>
                <a:defRPr/>
              </a:pPr>
              <a:t>‹Nº›</a:t>
            </a:fld>
            <a:endParaRPr lang="es-MX"/>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1357313" y="274638"/>
            <a:ext cx="73294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7" name="3 Marcador de pie de página"/>
          <p:cNvSpPr>
            <a:spLocks noGrp="1"/>
          </p:cNvSpPr>
          <p:nvPr>
            <p:ph type="ftr" sz="quarter" idx="3"/>
          </p:nvPr>
        </p:nvSpPr>
        <p:spPr>
          <a:xfrm>
            <a:off x="214313" y="5786438"/>
            <a:ext cx="8572500" cy="365125"/>
          </a:xfrm>
          <a:prstGeom prst="rect">
            <a:avLst/>
          </a:prstGeom>
        </p:spPr>
        <p:txBody>
          <a:bodyPr/>
          <a:lstStyle>
            <a:lvl1pPr algn="l" fontAlgn="auto">
              <a:spcBef>
                <a:spcPts val="0"/>
              </a:spcBef>
              <a:spcAft>
                <a:spcPts val="0"/>
              </a:spcAft>
              <a:defRPr sz="1050">
                <a:solidFill>
                  <a:srgbClr val="5F5F5F"/>
                </a:solidFill>
                <a:latin typeface="+mn-lt"/>
              </a:defRPr>
            </a:lvl1pPr>
          </a:lstStyle>
          <a:p>
            <a:pPr>
              <a:defRPr/>
            </a:pPr>
            <a:endParaRPr lang="es-MX"/>
          </a:p>
        </p:txBody>
      </p:sp>
      <p:pic>
        <p:nvPicPr>
          <p:cNvPr id="1029" name="9 Imagen" descr="cuadros2.wmf"/>
          <p:cNvPicPr>
            <a:picLocks noChangeAspect="1"/>
          </p:cNvPicPr>
          <p:nvPr userDrawn="1"/>
        </p:nvPicPr>
        <p:blipFill>
          <a:blip r:embed="rId15" cstate="print"/>
          <a:srcRect/>
          <a:stretch>
            <a:fillRect/>
          </a:stretch>
        </p:blipFill>
        <p:spPr bwMode="auto">
          <a:xfrm>
            <a:off x="0" y="214313"/>
            <a:ext cx="584200" cy="323850"/>
          </a:xfrm>
          <a:prstGeom prst="rect">
            <a:avLst/>
          </a:prstGeom>
          <a:noFill/>
          <a:ln w="9525">
            <a:noFill/>
            <a:miter lim="800000"/>
            <a:headEnd/>
            <a:tailEnd/>
          </a:ln>
        </p:spPr>
      </p:pic>
      <p:pic>
        <p:nvPicPr>
          <p:cNvPr id="1030" name="10 Imagen" descr="barras.wmf"/>
          <p:cNvPicPr>
            <a:picLocks noChangeAspect="1"/>
          </p:cNvPicPr>
          <p:nvPr userDrawn="1"/>
        </p:nvPicPr>
        <p:blipFill>
          <a:blip r:embed="rId16" cstate="print"/>
          <a:srcRect/>
          <a:stretch>
            <a:fillRect/>
          </a:stretch>
        </p:blipFill>
        <p:spPr bwMode="auto">
          <a:xfrm>
            <a:off x="0" y="6184900"/>
            <a:ext cx="9151938" cy="682625"/>
          </a:xfrm>
          <a:prstGeom prst="rect">
            <a:avLst/>
          </a:prstGeom>
          <a:noFill/>
          <a:ln w="9525">
            <a:noFill/>
            <a:miter lim="800000"/>
            <a:headEnd/>
            <a:tailEnd/>
          </a:ln>
        </p:spPr>
      </p:pic>
      <p:sp>
        <p:nvSpPr>
          <p:cNvPr id="10" name="4 Marcador de número de diapositiva"/>
          <p:cNvSpPr>
            <a:spLocks noGrp="1"/>
          </p:cNvSpPr>
          <p:nvPr>
            <p:ph type="sldNum" sz="quarter" idx="4"/>
          </p:nvPr>
        </p:nvSpPr>
        <p:spPr>
          <a:xfrm>
            <a:off x="8153400" y="6572250"/>
            <a:ext cx="919163" cy="285750"/>
          </a:xfrm>
          <a:prstGeom prst="rect">
            <a:avLst/>
          </a:prstGeom>
        </p:spPr>
        <p:txBody>
          <a:bodyPr/>
          <a:lstStyle>
            <a:lvl1pPr fontAlgn="auto">
              <a:spcBef>
                <a:spcPts val="0"/>
              </a:spcBef>
              <a:spcAft>
                <a:spcPts val="0"/>
              </a:spcAft>
              <a:defRPr sz="1100" b="1">
                <a:solidFill>
                  <a:schemeClr val="bg1"/>
                </a:solidFill>
                <a:latin typeface="+mn-lt"/>
              </a:defRPr>
            </a:lvl1pPr>
          </a:lstStyle>
          <a:p>
            <a:pPr>
              <a:defRPr/>
            </a:pPr>
            <a:r>
              <a:rPr lang="es-MX"/>
              <a:t>ASF | </a:t>
            </a:r>
            <a:fld id="{81C7A039-7510-4A28-B20F-FEC0D0EBCB47}"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transition>
    <p:wipe dir="r"/>
  </p:transition>
  <p:txStyles>
    <p:titleStyle>
      <a:lvl1pPr algn="l" rtl="0" eaLnBrk="0" fontAlgn="base" hangingPunct="0">
        <a:spcBef>
          <a:spcPct val="0"/>
        </a:spcBef>
        <a:spcAft>
          <a:spcPct val="0"/>
        </a:spcAft>
        <a:defRPr sz="3600" kern="1200">
          <a:solidFill>
            <a:srgbClr val="00204E"/>
          </a:solidFill>
          <a:latin typeface="Arial Black" pitchFamily="34" charset="0"/>
          <a:ea typeface="+mj-ea"/>
          <a:cs typeface="+mj-cs"/>
        </a:defRPr>
      </a:lvl1pPr>
      <a:lvl2pPr algn="l" rtl="0" eaLnBrk="0" fontAlgn="base" hangingPunct="0">
        <a:spcBef>
          <a:spcPct val="0"/>
        </a:spcBef>
        <a:spcAft>
          <a:spcPct val="0"/>
        </a:spcAft>
        <a:defRPr sz="3600">
          <a:solidFill>
            <a:srgbClr val="00204E"/>
          </a:solidFill>
          <a:latin typeface="Arial Black" pitchFamily="34" charset="0"/>
        </a:defRPr>
      </a:lvl2pPr>
      <a:lvl3pPr algn="l" rtl="0" eaLnBrk="0" fontAlgn="base" hangingPunct="0">
        <a:spcBef>
          <a:spcPct val="0"/>
        </a:spcBef>
        <a:spcAft>
          <a:spcPct val="0"/>
        </a:spcAft>
        <a:defRPr sz="3600">
          <a:solidFill>
            <a:srgbClr val="00204E"/>
          </a:solidFill>
          <a:latin typeface="Arial Black" pitchFamily="34" charset="0"/>
        </a:defRPr>
      </a:lvl3pPr>
      <a:lvl4pPr algn="l" rtl="0" eaLnBrk="0" fontAlgn="base" hangingPunct="0">
        <a:spcBef>
          <a:spcPct val="0"/>
        </a:spcBef>
        <a:spcAft>
          <a:spcPct val="0"/>
        </a:spcAft>
        <a:defRPr sz="3600">
          <a:solidFill>
            <a:srgbClr val="00204E"/>
          </a:solidFill>
          <a:latin typeface="Arial Black" pitchFamily="34" charset="0"/>
        </a:defRPr>
      </a:lvl4pPr>
      <a:lvl5pPr algn="l" rtl="0" eaLnBrk="0" fontAlgn="base" hangingPunct="0">
        <a:spcBef>
          <a:spcPct val="0"/>
        </a:spcBef>
        <a:spcAft>
          <a:spcPct val="0"/>
        </a:spcAft>
        <a:defRPr sz="3600">
          <a:solidFill>
            <a:srgbClr val="00204E"/>
          </a:solidFill>
          <a:latin typeface="Arial Black" pitchFamily="34" charset="0"/>
        </a:defRPr>
      </a:lvl5pPr>
      <a:lvl6pPr marL="457200" algn="l" rtl="0" fontAlgn="base">
        <a:spcBef>
          <a:spcPct val="0"/>
        </a:spcBef>
        <a:spcAft>
          <a:spcPct val="0"/>
        </a:spcAft>
        <a:defRPr sz="3600">
          <a:solidFill>
            <a:srgbClr val="00204E"/>
          </a:solidFill>
          <a:latin typeface="Arial Black" pitchFamily="34" charset="0"/>
        </a:defRPr>
      </a:lvl6pPr>
      <a:lvl7pPr marL="914400" algn="l" rtl="0" fontAlgn="base">
        <a:spcBef>
          <a:spcPct val="0"/>
        </a:spcBef>
        <a:spcAft>
          <a:spcPct val="0"/>
        </a:spcAft>
        <a:defRPr sz="3600">
          <a:solidFill>
            <a:srgbClr val="00204E"/>
          </a:solidFill>
          <a:latin typeface="Arial Black" pitchFamily="34" charset="0"/>
        </a:defRPr>
      </a:lvl7pPr>
      <a:lvl8pPr marL="1371600" algn="l" rtl="0" fontAlgn="base">
        <a:spcBef>
          <a:spcPct val="0"/>
        </a:spcBef>
        <a:spcAft>
          <a:spcPct val="0"/>
        </a:spcAft>
        <a:defRPr sz="3600">
          <a:solidFill>
            <a:srgbClr val="00204E"/>
          </a:solidFill>
          <a:latin typeface="Arial Black" pitchFamily="34" charset="0"/>
        </a:defRPr>
      </a:lvl8pPr>
      <a:lvl9pPr marL="1828800" algn="l" rtl="0" fontAlgn="base">
        <a:spcBef>
          <a:spcPct val="0"/>
        </a:spcBef>
        <a:spcAft>
          <a:spcPct val="0"/>
        </a:spcAft>
        <a:defRPr sz="3600">
          <a:solidFill>
            <a:srgbClr val="00204E"/>
          </a:solidFill>
          <a:latin typeface="Arial Black"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0000"/>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5.xml"/><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7.xml"/><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31.xml"/><Relationship Id="rId3" Type="http://schemas.openxmlformats.org/officeDocument/2006/relationships/diagramData" Target="../diagrams/data30.xml"/><Relationship Id="rId7" Type="http://schemas.microsoft.com/office/2007/relationships/diagramDrawing" Target="../diagrams/drawing30.xml"/><Relationship Id="rId12" Type="http://schemas.microsoft.com/office/2007/relationships/diagramDrawing" Target="../diagrams/drawing3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30.xml"/><Relationship Id="rId11" Type="http://schemas.openxmlformats.org/officeDocument/2006/relationships/diagramColors" Target="../diagrams/colors31.xml"/><Relationship Id="rId5" Type="http://schemas.openxmlformats.org/officeDocument/2006/relationships/diagramQuickStyle" Target="../diagrams/quickStyle30.xml"/><Relationship Id="rId10" Type="http://schemas.openxmlformats.org/officeDocument/2006/relationships/diagramQuickStyle" Target="../diagrams/quickStyle31.xml"/><Relationship Id="rId4" Type="http://schemas.openxmlformats.org/officeDocument/2006/relationships/diagramLayout" Target="../diagrams/layout30.xml"/><Relationship Id="rId9" Type="http://schemas.openxmlformats.org/officeDocument/2006/relationships/diagramLayout" Target="../diagrams/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33.xml"/><Relationship Id="rId3" Type="http://schemas.openxmlformats.org/officeDocument/2006/relationships/diagramData" Target="../diagrams/data32.xml"/><Relationship Id="rId7" Type="http://schemas.microsoft.com/office/2007/relationships/diagramDrawing" Target="../diagrams/drawing32.xml"/><Relationship Id="rId12" Type="http://schemas.microsoft.com/office/2007/relationships/diagramDrawing" Target="../diagrams/drawing33.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32.xml"/><Relationship Id="rId11" Type="http://schemas.openxmlformats.org/officeDocument/2006/relationships/diagramColors" Target="../diagrams/colors33.xml"/><Relationship Id="rId5" Type="http://schemas.openxmlformats.org/officeDocument/2006/relationships/diagramQuickStyle" Target="../diagrams/quickStyle32.xml"/><Relationship Id="rId10" Type="http://schemas.openxmlformats.org/officeDocument/2006/relationships/diagramQuickStyle" Target="../diagrams/quickStyle33.xml"/><Relationship Id="rId4" Type="http://schemas.openxmlformats.org/officeDocument/2006/relationships/diagramLayout" Target="../diagrams/layout32.xml"/><Relationship Id="rId9" Type="http://schemas.openxmlformats.org/officeDocument/2006/relationships/diagramLayout" Target="../diagrams/layout33.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35.xml"/><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37.xml"/><Relationship Id="rId3" Type="http://schemas.openxmlformats.org/officeDocument/2006/relationships/diagramData" Target="../diagrams/data36.xml"/><Relationship Id="rId7" Type="http://schemas.microsoft.com/office/2007/relationships/diagramDrawing" Target="../diagrams/drawing36.xml"/><Relationship Id="rId12" Type="http://schemas.microsoft.com/office/2007/relationships/diagramDrawing" Target="../diagrams/drawing37.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36.xml"/><Relationship Id="rId11" Type="http://schemas.openxmlformats.org/officeDocument/2006/relationships/diagramColors" Target="../diagrams/colors37.xml"/><Relationship Id="rId5" Type="http://schemas.openxmlformats.org/officeDocument/2006/relationships/diagramQuickStyle" Target="../diagrams/quickStyle36.xml"/><Relationship Id="rId10" Type="http://schemas.openxmlformats.org/officeDocument/2006/relationships/diagramQuickStyle" Target="../diagrams/quickStyle37.xml"/><Relationship Id="rId4" Type="http://schemas.openxmlformats.org/officeDocument/2006/relationships/diagramLayout" Target="../diagrams/layout36.xml"/><Relationship Id="rId9" Type="http://schemas.openxmlformats.org/officeDocument/2006/relationships/diagramLayout" Target="../diagrams/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39.xml"/><Relationship Id="rId3" Type="http://schemas.openxmlformats.org/officeDocument/2006/relationships/diagramData" Target="../diagrams/data38.xml"/><Relationship Id="rId7" Type="http://schemas.microsoft.com/office/2007/relationships/diagramDrawing" Target="../diagrams/drawing38.xml"/><Relationship Id="rId12" Type="http://schemas.microsoft.com/office/2007/relationships/diagramDrawing" Target="../diagrams/drawing39.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38.xml"/><Relationship Id="rId11" Type="http://schemas.openxmlformats.org/officeDocument/2006/relationships/diagramColors" Target="../diagrams/colors39.xml"/><Relationship Id="rId5" Type="http://schemas.openxmlformats.org/officeDocument/2006/relationships/diagramQuickStyle" Target="../diagrams/quickStyle38.xml"/><Relationship Id="rId10" Type="http://schemas.openxmlformats.org/officeDocument/2006/relationships/diagramQuickStyle" Target="../diagrams/quickStyle39.xml"/><Relationship Id="rId4" Type="http://schemas.openxmlformats.org/officeDocument/2006/relationships/diagramLayout" Target="../diagrams/layout38.xml"/><Relationship Id="rId9" Type="http://schemas.openxmlformats.org/officeDocument/2006/relationships/diagramLayout" Target="../diagrams/layout39.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41.xml"/><Relationship Id="rId3" Type="http://schemas.openxmlformats.org/officeDocument/2006/relationships/diagramData" Target="../diagrams/data40.xml"/><Relationship Id="rId7" Type="http://schemas.microsoft.com/office/2007/relationships/diagramDrawing" Target="../diagrams/drawing40.xml"/><Relationship Id="rId12" Type="http://schemas.microsoft.com/office/2007/relationships/diagramDrawing" Target="../diagrams/drawing4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40.xml"/><Relationship Id="rId11" Type="http://schemas.openxmlformats.org/officeDocument/2006/relationships/diagramColors" Target="../diagrams/colors41.xml"/><Relationship Id="rId5" Type="http://schemas.openxmlformats.org/officeDocument/2006/relationships/diagramQuickStyle" Target="../diagrams/quickStyle40.xml"/><Relationship Id="rId10" Type="http://schemas.openxmlformats.org/officeDocument/2006/relationships/diagramQuickStyle" Target="../diagrams/quickStyle41.xml"/><Relationship Id="rId4" Type="http://schemas.openxmlformats.org/officeDocument/2006/relationships/diagramLayout" Target="../diagrams/layout40.xml"/><Relationship Id="rId9" Type="http://schemas.openxmlformats.org/officeDocument/2006/relationships/diagramLayout" Target="../diagrams/layout4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6.xml"/><Relationship Id="rId7" Type="http://schemas.openxmlformats.org/officeDocument/2006/relationships/image" Target="../media/image6.jpeg"/><Relationship Id="rId2" Type="http://schemas.openxmlformats.org/officeDocument/2006/relationships/diagramData" Target="../diagrams/data46.xml"/><Relationship Id="rId1" Type="http://schemas.openxmlformats.org/officeDocument/2006/relationships/slideLayout" Target="../slideLayouts/slideLayout1.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7.xml"/><Relationship Id="rId7" Type="http://schemas.openxmlformats.org/officeDocument/2006/relationships/image" Target="../media/image7.png"/><Relationship Id="rId2" Type="http://schemas.openxmlformats.org/officeDocument/2006/relationships/diagramData" Target="../diagrams/data47.xml"/><Relationship Id="rId1" Type="http://schemas.openxmlformats.org/officeDocument/2006/relationships/slideLayout" Target="../slideLayouts/slideLayout1.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3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3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50.xml"/><Relationship Id="rId7" Type="http://schemas.openxmlformats.org/officeDocument/2006/relationships/image" Target="../media/image15.jpeg"/><Relationship Id="rId2" Type="http://schemas.openxmlformats.org/officeDocument/2006/relationships/diagramData" Target="../diagrams/data50.xml"/><Relationship Id="rId1" Type="http://schemas.openxmlformats.org/officeDocument/2006/relationships/slideLayout" Target="../slideLayouts/slideLayout4.xml"/><Relationship Id="rId6" Type="http://schemas.microsoft.com/office/2007/relationships/diagramDrawing" Target="../diagrams/drawing50.xml"/><Relationship Id="rId5" Type="http://schemas.openxmlformats.org/officeDocument/2006/relationships/diagramColors" Target="../diagrams/colors50.xml"/><Relationship Id="rId10" Type="http://schemas.openxmlformats.org/officeDocument/2006/relationships/image" Target="../media/image13.png"/><Relationship Id="rId4" Type="http://schemas.openxmlformats.org/officeDocument/2006/relationships/diagramQuickStyle" Target="../diagrams/quickStyle50.xml"/><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52.xml"/><Relationship Id="rId3" Type="http://schemas.openxmlformats.org/officeDocument/2006/relationships/diagramLayout" Target="../diagrams/layout51.xml"/><Relationship Id="rId7" Type="http://schemas.openxmlformats.org/officeDocument/2006/relationships/diagramData" Target="../diagrams/data52.xml"/><Relationship Id="rId12" Type="http://schemas.openxmlformats.org/officeDocument/2006/relationships/image" Target="../media/image13.png"/><Relationship Id="rId2" Type="http://schemas.openxmlformats.org/officeDocument/2006/relationships/diagramData" Target="../diagrams/data51.xml"/><Relationship Id="rId1" Type="http://schemas.openxmlformats.org/officeDocument/2006/relationships/slideLayout" Target="../slideLayouts/slideLayout4.xml"/><Relationship Id="rId6" Type="http://schemas.microsoft.com/office/2007/relationships/diagramDrawing" Target="../diagrams/drawing51.xml"/><Relationship Id="rId11" Type="http://schemas.microsoft.com/office/2007/relationships/diagramDrawing" Target="../diagrams/drawing52.xml"/><Relationship Id="rId5" Type="http://schemas.openxmlformats.org/officeDocument/2006/relationships/diagramColors" Target="../diagrams/colors51.xml"/><Relationship Id="rId10" Type="http://schemas.openxmlformats.org/officeDocument/2006/relationships/diagramColors" Target="../diagrams/colors52.xml"/><Relationship Id="rId4" Type="http://schemas.openxmlformats.org/officeDocument/2006/relationships/diagramQuickStyle" Target="../diagrams/quickStyle51.xml"/><Relationship Id="rId9" Type="http://schemas.openxmlformats.org/officeDocument/2006/relationships/diagramQuickStyle" Target="../diagrams/quickStyle52.xml"/></Relationships>
</file>

<file path=ppt/slides/_rels/slide4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53.xml"/><Relationship Id="rId7" Type="http://schemas.openxmlformats.org/officeDocument/2006/relationships/image" Target="../media/image18.png"/><Relationship Id="rId2" Type="http://schemas.openxmlformats.org/officeDocument/2006/relationships/diagramData" Target="../diagrams/data53.xml"/><Relationship Id="rId1" Type="http://schemas.openxmlformats.org/officeDocument/2006/relationships/slideLayout" Target="../slideLayouts/slideLayout4.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4.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45.xml.rels><?xml version="1.0" encoding="UTF-8" standalone="yes"?>
<Relationships xmlns="http://schemas.openxmlformats.org/package/2006/relationships"><Relationship Id="rId8" Type="http://schemas.openxmlformats.org/officeDocument/2006/relationships/diagramData" Target="../diagrams/data57.xml"/><Relationship Id="rId3" Type="http://schemas.openxmlformats.org/officeDocument/2006/relationships/diagramData" Target="../diagrams/data56.xml"/><Relationship Id="rId7" Type="http://schemas.microsoft.com/office/2007/relationships/diagramDrawing" Target="../diagrams/drawing56.xml"/><Relationship Id="rId12" Type="http://schemas.microsoft.com/office/2007/relationships/diagramDrawing" Target="../diagrams/drawing5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6.xml"/><Relationship Id="rId11" Type="http://schemas.openxmlformats.org/officeDocument/2006/relationships/diagramColors" Target="../diagrams/colors57.xml"/><Relationship Id="rId5" Type="http://schemas.openxmlformats.org/officeDocument/2006/relationships/diagramQuickStyle" Target="../diagrams/quickStyle56.xml"/><Relationship Id="rId10" Type="http://schemas.openxmlformats.org/officeDocument/2006/relationships/diagramQuickStyle" Target="../diagrams/quickStyle57.xml"/><Relationship Id="rId4" Type="http://schemas.openxmlformats.org/officeDocument/2006/relationships/diagramLayout" Target="../diagrams/layout56.xml"/><Relationship Id="rId9" Type="http://schemas.openxmlformats.org/officeDocument/2006/relationships/diagramLayout" Target="../diagrams/layout5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63.xml"/><Relationship Id="rId7" Type="http://schemas.microsoft.com/office/2007/relationships/diagramDrawing" Target="../diagrams/drawing6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63.xml"/><Relationship Id="rId5" Type="http://schemas.openxmlformats.org/officeDocument/2006/relationships/diagramQuickStyle" Target="../diagrams/quickStyle63.xml"/><Relationship Id="rId4" Type="http://schemas.openxmlformats.org/officeDocument/2006/relationships/diagramLayout" Target="../diagrams/layout6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65.xml"/><Relationship Id="rId3" Type="http://schemas.openxmlformats.org/officeDocument/2006/relationships/diagramData" Target="../diagrams/data64.xml"/><Relationship Id="rId7" Type="http://schemas.microsoft.com/office/2007/relationships/diagramDrawing" Target="../diagrams/drawing64.xml"/><Relationship Id="rId12" Type="http://schemas.microsoft.com/office/2007/relationships/diagramDrawing" Target="../diagrams/drawing6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64.xml"/><Relationship Id="rId11" Type="http://schemas.openxmlformats.org/officeDocument/2006/relationships/diagramColors" Target="../diagrams/colors65.xml"/><Relationship Id="rId5" Type="http://schemas.openxmlformats.org/officeDocument/2006/relationships/diagramQuickStyle" Target="../diagrams/quickStyle64.xml"/><Relationship Id="rId10" Type="http://schemas.openxmlformats.org/officeDocument/2006/relationships/diagramQuickStyle" Target="../diagrams/quickStyle65.xml"/><Relationship Id="rId4" Type="http://schemas.openxmlformats.org/officeDocument/2006/relationships/diagramLayout" Target="../diagrams/layout64.xml"/><Relationship Id="rId9" Type="http://schemas.openxmlformats.org/officeDocument/2006/relationships/diagramLayout" Target="../diagrams/layout6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5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a:xfrm>
            <a:off x="571472" y="2357430"/>
            <a:ext cx="7772400" cy="1814524"/>
          </a:xfrm>
        </p:spPr>
        <p:txBody>
          <a:bodyPr/>
          <a:lstStyle/>
          <a:p>
            <a:pPr algn="ctr" eaLnBrk="1" hangingPunct="1"/>
            <a:r>
              <a:rPr lang="es-MX" sz="6000" dirty="0" smtClean="0"/>
              <a:t>AUDITORÍA SUPERIOR DE LA FEDERACIÓN </a:t>
            </a:r>
          </a:p>
        </p:txBody>
      </p:sp>
    </p:spTree>
    <p:extLst>
      <p:ext uri="{BB962C8B-B14F-4D97-AF65-F5344CB8AC3E}">
        <p14:creationId xmlns:p14="http://schemas.microsoft.com/office/powerpoint/2010/main" val="1355121227"/>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918490159"/>
              </p:ext>
            </p:extLst>
          </p:nvPr>
        </p:nvGraphicFramePr>
        <p:xfrm>
          <a:off x="251520" y="142852"/>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10</a:t>
            </a:fld>
            <a:endParaRPr lang="es-MX" dirty="0" smtClean="0"/>
          </a:p>
        </p:txBody>
      </p:sp>
      <p:graphicFrame>
        <p:nvGraphicFramePr>
          <p:cNvPr id="7" name="6 Diagrama"/>
          <p:cNvGraphicFramePr/>
          <p:nvPr>
            <p:extLst>
              <p:ext uri="{D42A27DB-BD31-4B8C-83A1-F6EECF244321}">
                <p14:modId xmlns:p14="http://schemas.microsoft.com/office/powerpoint/2010/main" val="1087872094"/>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24695927"/>
      </p:ext>
    </p:extLst>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2957068936"/>
              </p:ext>
            </p:extLst>
          </p:nvPr>
        </p:nvGraphicFramePr>
        <p:xfrm>
          <a:off x="251520" y="142852"/>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11</a:t>
            </a:fld>
            <a:endParaRPr lang="es-MX" dirty="0" smtClean="0"/>
          </a:p>
        </p:txBody>
      </p:sp>
      <p:graphicFrame>
        <p:nvGraphicFramePr>
          <p:cNvPr id="7" name="6 Diagrama"/>
          <p:cNvGraphicFramePr/>
          <p:nvPr>
            <p:extLst>
              <p:ext uri="{D42A27DB-BD31-4B8C-83A1-F6EECF244321}">
                <p14:modId xmlns:p14="http://schemas.microsoft.com/office/powerpoint/2010/main" val="1052567507"/>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08475047"/>
      </p:ext>
    </p:extLst>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877723088"/>
              </p:ext>
            </p:extLst>
          </p:nvPr>
        </p:nvGraphicFramePr>
        <p:xfrm>
          <a:off x="251520" y="142852"/>
          <a:ext cx="8784976"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12</a:t>
            </a:fld>
            <a:endParaRPr lang="es-MX" dirty="0" smtClean="0"/>
          </a:p>
        </p:txBody>
      </p:sp>
      <p:graphicFrame>
        <p:nvGraphicFramePr>
          <p:cNvPr id="7" name="6 Diagrama"/>
          <p:cNvGraphicFramePr/>
          <p:nvPr>
            <p:extLst>
              <p:ext uri="{D42A27DB-BD31-4B8C-83A1-F6EECF244321}">
                <p14:modId xmlns:p14="http://schemas.microsoft.com/office/powerpoint/2010/main" val="2776254938"/>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04427393"/>
      </p:ext>
    </p:extLst>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676851364"/>
              </p:ext>
            </p:extLst>
          </p:nvPr>
        </p:nvGraphicFramePr>
        <p:xfrm>
          <a:off x="179512" y="116632"/>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13</a:t>
            </a:fld>
            <a:endParaRPr lang="es-MX" dirty="0" smtClean="0"/>
          </a:p>
        </p:txBody>
      </p:sp>
      <p:graphicFrame>
        <p:nvGraphicFramePr>
          <p:cNvPr id="7" name="6 Diagrama"/>
          <p:cNvGraphicFramePr/>
          <p:nvPr>
            <p:extLst>
              <p:ext uri="{D42A27DB-BD31-4B8C-83A1-F6EECF244321}">
                <p14:modId xmlns:p14="http://schemas.microsoft.com/office/powerpoint/2010/main" val="2646019160"/>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22805087"/>
      </p:ext>
    </p:extLst>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702560804"/>
              </p:ext>
            </p:extLst>
          </p:nvPr>
        </p:nvGraphicFramePr>
        <p:xfrm>
          <a:off x="179512" y="116632"/>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14</a:t>
            </a:fld>
            <a:endParaRPr lang="es-MX" dirty="0" smtClean="0"/>
          </a:p>
        </p:txBody>
      </p:sp>
      <p:graphicFrame>
        <p:nvGraphicFramePr>
          <p:cNvPr id="7" name="6 Diagrama"/>
          <p:cNvGraphicFramePr/>
          <p:nvPr>
            <p:extLst>
              <p:ext uri="{D42A27DB-BD31-4B8C-83A1-F6EECF244321}">
                <p14:modId xmlns:p14="http://schemas.microsoft.com/office/powerpoint/2010/main" val="1116931121"/>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64421444"/>
      </p:ext>
    </p:extLst>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520038099"/>
              </p:ext>
            </p:extLst>
          </p:nvPr>
        </p:nvGraphicFramePr>
        <p:xfrm>
          <a:off x="179512" y="116632"/>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15</a:t>
            </a:fld>
            <a:endParaRPr lang="es-MX" dirty="0" smtClean="0"/>
          </a:p>
        </p:txBody>
      </p:sp>
      <p:graphicFrame>
        <p:nvGraphicFramePr>
          <p:cNvPr id="7" name="6 Diagrama"/>
          <p:cNvGraphicFramePr/>
          <p:nvPr>
            <p:extLst>
              <p:ext uri="{D42A27DB-BD31-4B8C-83A1-F6EECF244321}">
                <p14:modId xmlns:p14="http://schemas.microsoft.com/office/powerpoint/2010/main" val="2491689346"/>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19182359"/>
      </p:ext>
    </p:extLst>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734585968"/>
              </p:ext>
            </p:extLst>
          </p:nvPr>
        </p:nvGraphicFramePr>
        <p:xfrm>
          <a:off x="179512" y="116632"/>
          <a:ext cx="8856984"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16</a:t>
            </a:fld>
            <a:endParaRPr lang="es-MX" dirty="0" smtClean="0"/>
          </a:p>
        </p:txBody>
      </p:sp>
      <p:graphicFrame>
        <p:nvGraphicFramePr>
          <p:cNvPr id="7" name="6 Diagrama"/>
          <p:cNvGraphicFramePr/>
          <p:nvPr>
            <p:extLst>
              <p:ext uri="{D42A27DB-BD31-4B8C-83A1-F6EECF244321}">
                <p14:modId xmlns:p14="http://schemas.microsoft.com/office/powerpoint/2010/main" val="2456430012"/>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71084833"/>
      </p:ext>
    </p:extLst>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001853929"/>
              </p:ext>
            </p:extLst>
          </p:nvPr>
        </p:nvGraphicFramePr>
        <p:xfrm>
          <a:off x="179512" y="116632"/>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17</a:t>
            </a:fld>
            <a:endParaRPr lang="es-MX" dirty="0" smtClean="0"/>
          </a:p>
        </p:txBody>
      </p:sp>
      <p:graphicFrame>
        <p:nvGraphicFramePr>
          <p:cNvPr id="7" name="6 Diagrama"/>
          <p:cNvGraphicFramePr/>
          <p:nvPr>
            <p:extLst>
              <p:ext uri="{D42A27DB-BD31-4B8C-83A1-F6EECF244321}">
                <p14:modId xmlns:p14="http://schemas.microsoft.com/office/powerpoint/2010/main" val="1153164980"/>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77882424"/>
      </p:ext>
    </p:extLst>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458646214"/>
              </p:ext>
            </p:extLst>
          </p:nvPr>
        </p:nvGraphicFramePr>
        <p:xfrm>
          <a:off x="179512" y="116632"/>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18</a:t>
            </a:fld>
            <a:endParaRPr lang="es-MX" dirty="0" smtClean="0"/>
          </a:p>
        </p:txBody>
      </p:sp>
      <p:graphicFrame>
        <p:nvGraphicFramePr>
          <p:cNvPr id="7" name="6 Diagrama"/>
          <p:cNvGraphicFramePr/>
          <p:nvPr>
            <p:extLst>
              <p:ext uri="{D42A27DB-BD31-4B8C-83A1-F6EECF244321}">
                <p14:modId xmlns:p14="http://schemas.microsoft.com/office/powerpoint/2010/main" val="87099598"/>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9627660"/>
      </p:ext>
    </p:extLst>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89620005"/>
              </p:ext>
            </p:extLst>
          </p:nvPr>
        </p:nvGraphicFramePr>
        <p:xfrm>
          <a:off x="179512" y="116632"/>
          <a:ext cx="892899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solidFill>
                  <a:prstClr val="white"/>
                </a:solidFill>
              </a:rPr>
              <a:t>ASF | </a:t>
            </a:r>
            <a:fld id="{555751ED-0689-45F0-AF0E-48326EBEE3F7}" type="slidenum">
              <a:rPr lang="es-MX" dirty="0" smtClean="0">
                <a:solidFill>
                  <a:prstClr val="white"/>
                </a:solidFill>
              </a:rPr>
              <a:pPr fontAlgn="base">
                <a:spcBef>
                  <a:spcPct val="0"/>
                </a:spcBef>
                <a:spcAft>
                  <a:spcPct val="0"/>
                </a:spcAft>
                <a:defRPr/>
              </a:pPr>
              <a:t>19</a:t>
            </a:fld>
            <a:endParaRPr lang="es-MX" dirty="0" smtClean="0">
              <a:solidFill>
                <a:prstClr val="white"/>
              </a:solidFill>
            </a:endParaRPr>
          </a:p>
        </p:txBody>
      </p:sp>
      <p:graphicFrame>
        <p:nvGraphicFramePr>
          <p:cNvPr id="7" name="6 Diagrama"/>
          <p:cNvGraphicFramePr/>
          <p:nvPr>
            <p:extLst>
              <p:ext uri="{D42A27DB-BD31-4B8C-83A1-F6EECF244321}">
                <p14:modId xmlns:p14="http://schemas.microsoft.com/office/powerpoint/2010/main" val="181997522"/>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47421590"/>
      </p:ext>
    </p:extLst>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611560" y="2060848"/>
            <a:ext cx="8143932" cy="1143000"/>
          </a:xfrm>
        </p:spPr>
        <p:txBody>
          <a:bodyPr/>
          <a:lstStyle/>
          <a:p>
            <a:pPr algn="ctr" eaLnBrk="1" hangingPunct="1"/>
            <a:r>
              <a:rPr lang="es-MX" sz="4000" dirty="0" smtClean="0"/>
              <a:t>REFORMA CONSTITUCIONAL EN MATERIA ANTICORRUPCIÓN</a:t>
            </a:r>
          </a:p>
        </p:txBody>
      </p:sp>
      <p:sp>
        <p:nvSpPr>
          <p:cNvPr id="6" name="2 Marcador de número de diapositiva"/>
          <p:cNvSpPr txBox="1">
            <a:spLocks/>
          </p:cNvSpPr>
          <p:nvPr/>
        </p:nvSpPr>
        <p:spPr bwMode="auto">
          <a:xfrm>
            <a:off x="8153400" y="6572250"/>
            <a:ext cx="919163"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MX" sz="1100" b="1" dirty="0" smtClean="0">
                <a:solidFill>
                  <a:schemeClr val="bg1"/>
                </a:solidFill>
              </a:rPr>
              <a:t>ASF | </a:t>
            </a:r>
            <a:fld id="{555751ED-0689-45F0-AF0E-48326EBEE3F7}" type="slidenum">
              <a:rPr lang="es-MX" sz="1100" b="1" smtClean="0">
                <a:solidFill>
                  <a:schemeClr val="bg1"/>
                </a:solidFill>
              </a:rPr>
              <a:pPr>
                <a:defRPr/>
              </a:pPr>
              <a:t>2</a:t>
            </a:fld>
            <a:endParaRPr lang="es-MX" sz="1100" b="1" dirty="0" smtClean="0">
              <a:solidFill>
                <a:schemeClr val="bg1"/>
              </a:solidFill>
            </a:endParaRPr>
          </a:p>
        </p:txBody>
      </p:sp>
    </p:spTree>
    <p:extLst>
      <p:ext uri="{BB962C8B-B14F-4D97-AF65-F5344CB8AC3E}">
        <p14:creationId xmlns:p14="http://schemas.microsoft.com/office/powerpoint/2010/main" val="426542658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heel(1)">
                                      <p:cBhvr>
                                        <p:cTn id="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4216203815"/>
              </p:ext>
            </p:extLst>
          </p:nvPr>
        </p:nvGraphicFramePr>
        <p:xfrm>
          <a:off x="395536" y="116632"/>
          <a:ext cx="8568952"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20</a:t>
            </a:fld>
            <a:endParaRPr lang="es-MX" dirty="0" smtClean="0"/>
          </a:p>
        </p:txBody>
      </p:sp>
      <p:graphicFrame>
        <p:nvGraphicFramePr>
          <p:cNvPr id="7" name="6 Diagrama"/>
          <p:cNvGraphicFramePr/>
          <p:nvPr>
            <p:extLst>
              <p:ext uri="{D42A27DB-BD31-4B8C-83A1-F6EECF244321}">
                <p14:modId xmlns:p14="http://schemas.microsoft.com/office/powerpoint/2010/main" val="3949351864"/>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37360379"/>
      </p:ext>
    </p:extLst>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637244232"/>
              </p:ext>
            </p:extLst>
          </p:nvPr>
        </p:nvGraphicFramePr>
        <p:xfrm>
          <a:off x="395536" y="116632"/>
          <a:ext cx="8568952"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21</a:t>
            </a:fld>
            <a:endParaRPr lang="es-MX" dirty="0" smtClean="0"/>
          </a:p>
        </p:txBody>
      </p:sp>
      <p:graphicFrame>
        <p:nvGraphicFramePr>
          <p:cNvPr id="7" name="6 Diagrama"/>
          <p:cNvGraphicFramePr/>
          <p:nvPr>
            <p:extLst>
              <p:ext uri="{D42A27DB-BD31-4B8C-83A1-F6EECF244321}">
                <p14:modId xmlns:p14="http://schemas.microsoft.com/office/powerpoint/2010/main" val="2604271091"/>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27585103"/>
      </p:ext>
    </p:extLst>
  </p:cSld>
  <p:clrMapOvr>
    <a:masterClrMapping/>
  </p:clrMapOvr>
  <p:transition>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590297350"/>
              </p:ext>
            </p:extLst>
          </p:nvPr>
        </p:nvGraphicFramePr>
        <p:xfrm>
          <a:off x="179512" y="116632"/>
          <a:ext cx="8568952" cy="650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22</a:t>
            </a:fld>
            <a:endParaRPr lang="es-MX" dirty="0" smtClean="0"/>
          </a:p>
        </p:txBody>
      </p:sp>
      <p:graphicFrame>
        <p:nvGraphicFramePr>
          <p:cNvPr id="7" name="6 Diagrama"/>
          <p:cNvGraphicFramePr/>
          <p:nvPr>
            <p:extLst>
              <p:ext uri="{D42A27DB-BD31-4B8C-83A1-F6EECF244321}">
                <p14:modId xmlns:p14="http://schemas.microsoft.com/office/powerpoint/2010/main" val="573308969"/>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21658852"/>
      </p:ext>
    </p:extLst>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a:xfrm>
            <a:off x="500034" y="1556792"/>
            <a:ext cx="8320438" cy="2736304"/>
          </a:xfrm>
        </p:spPr>
        <p:txBody>
          <a:bodyPr/>
          <a:lstStyle/>
          <a:p>
            <a:pPr algn="ctr" eaLnBrk="1" hangingPunct="1"/>
            <a:r>
              <a:rPr lang="es-MX" sz="4400" b="1" dirty="0" smtClean="0"/>
              <a:t>FALTAS ADMINISTRATIVAS Y HECHOS DE CORRUPCIÓN</a:t>
            </a:r>
            <a:endParaRPr lang="es-MX" sz="4400" dirty="0" smtClean="0"/>
          </a:p>
        </p:txBody>
      </p:sp>
      <p:sp>
        <p:nvSpPr>
          <p:cNvPr id="15363" name="2 Subtítulo"/>
          <p:cNvSpPr>
            <a:spLocks noGrp="1"/>
          </p:cNvSpPr>
          <p:nvPr>
            <p:ph type="subTitle" idx="1"/>
          </p:nvPr>
        </p:nvSpPr>
        <p:spPr>
          <a:xfrm>
            <a:off x="1371600" y="3886200"/>
            <a:ext cx="6400800" cy="1114425"/>
          </a:xfrm>
        </p:spPr>
        <p:txBody>
          <a:bodyPr/>
          <a:lstStyle/>
          <a:p>
            <a:pPr algn="r" eaLnBrk="1" hangingPunct="1"/>
            <a:endParaRPr lang="es-MX" sz="2800" dirty="0" smtClean="0">
              <a:solidFill>
                <a:srgbClr val="737373"/>
              </a:solidFill>
              <a:latin typeface="Arial" charset="0"/>
              <a:cs typeface="Arial" charset="0"/>
            </a:endParaRPr>
          </a:p>
          <a:p>
            <a:pPr algn="r" eaLnBrk="1" hangingPunct="1"/>
            <a:r>
              <a:rPr lang="es-MX" sz="2800" dirty="0" smtClean="0">
                <a:solidFill>
                  <a:srgbClr val="737373"/>
                </a:solidFill>
                <a:latin typeface="Arial" charset="0"/>
                <a:cs typeface="Arial" charset="0"/>
              </a:rPr>
              <a:t>Auditoría Superior de la Federación</a:t>
            </a:r>
          </a:p>
        </p:txBody>
      </p:sp>
    </p:spTree>
    <p:extLst>
      <p:ext uri="{BB962C8B-B14F-4D97-AF65-F5344CB8AC3E}">
        <p14:creationId xmlns:p14="http://schemas.microsoft.com/office/powerpoint/2010/main" val="14111224"/>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330451567"/>
              </p:ext>
            </p:extLst>
          </p:nvPr>
        </p:nvGraphicFramePr>
        <p:xfrm>
          <a:off x="179512" y="116632"/>
          <a:ext cx="9073008"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ext uri="{D42A27DB-BD31-4B8C-83A1-F6EECF244321}">
                <p14:modId xmlns:p14="http://schemas.microsoft.com/office/powerpoint/2010/main" val="1536495363"/>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1 Marcador de número de diapositiva"/>
          <p:cNvSpPr>
            <a:spLocks noGrp="1"/>
          </p:cNvSpPr>
          <p:nvPr>
            <p:ph type="sldNum" sz="quarter" idx="11"/>
          </p:nvPr>
        </p:nvSpPr>
        <p:spPr/>
        <p:txBody>
          <a:bodyPr/>
          <a:lstStyle/>
          <a:p>
            <a:pPr>
              <a:defRPr/>
            </a:pPr>
            <a:r>
              <a:rPr lang="es-MX" smtClean="0"/>
              <a:t>ASF | </a:t>
            </a:r>
            <a:fld id="{D43F6A61-8F64-4239-93A6-10DAE3D53D1B}" type="slidenum">
              <a:rPr lang="es-MX" smtClean="0"/>
              <a:pPr>
                <a:defRPr/>
              </a:pPr>
              <a:t>24</a:t>
            </a:fld>
            <a:endParaRPr lang="es-MX"/>
          </a:p>
        </p:txBody>
      </p:sp>
    </p:spTree>
    <p:extLst>
      <p:ext uri="{BB962C8B-B14F-4D97-AF65-F5344CB8AC3E}">
        <p14:creationId xmlns:p14="http://schemas.microsoft.com/office/powerpoint/2010/main" val="2205788545"/>
      </p:ext>
    </p:extLst>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2726011126"/>
              </p:ext>
            </p:extLst>
          </p:nvPr>
        </p:nvGraphicFramePr>
        <p:xfrm>
          <a:off x="-252536" y="-265256"/>
          <a:ext cx="10297144" cy="671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ext uri="{D42A27DB-BD31-4B8C-83A1-F6EECF244321}">
                <p14:modId xmlns:p14="http://schemas.microsoft.com/office/powerpoint/2010/main" val="3735029666"/>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1 Marcador de número de diapositiva"/>
          <p:cNvSpPr>
            <a:spLocks noGrp="1"/>
          </p:cNvSpPr>
          <p:nvPr>
            <p:ph type="sldNum" sz="quarter" idx="11"/>
          </p:nvPr>
        </p:nvSpPr>
        <p:spPr/>
        <p:txBody>
          <a:bodyPr/>
          <a:lstStyle/>
          <a:p>
            <a:pPr>
              <a:defRPr/>
            </a:pPr>
            <a:r>
              <a:rPr lang="es-MX" smtClean="0"/>
              <a:t>ASF | </a:t>
            </a:r>
            <a:fld id="{D43F6A61-8F64-4239-93A6-10DAE3D53D1B}" type="slidenum">
              <a:rPr lang="es-MX" smtClean="0"/>
              <a:pPr>
                <a:defRPr/>
              </a:pPr>
              <a:t>25</a:t>
            </a:fld>
            <a:endParaRPr lang="es-MX"/>
          </a:p>
        </p:txBody>
      </p:sp>
    </p:spTree>
    <p:extLst>
      <p:ext uri="{BB962C8B-B14F-4D97-AF65-F5344CB8AC3E}">
        <p14:creationId xmlns:p14="http://schemas.microsoft.com/office/powerpoint/2010/main" val="1369278763"/>
      </p:ext>
    </p:extLst>
  </p:cSld>
  <p:clrMapOvr>
    <a:masterClrMapping/>
  </p:clrMapOvr>
  <p:transition>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605688332"/>
              </p:ext>
            </p:extLst>
          </p:nvPr>
        </p:nvGraphicFramePr>
        <p:xfrm>
          <a:off x="845586" y="908720"/>
          <a:ext cx="7614846" cy="5160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1691680" y="260648"/>
            <a:ext cx="7128792" cy="400110"/>
          </a:xfrm>
          <a:prstGeom prst="rect">
            <a:avLst/>
          </a:prstGeom>
          <a:noFill/>
        </p:spPr>
        <p:txBody>
          <a:bodyPr wrap="square" rtlCol="0">
            <a:spAutoFit/>
          </a:bodyPr>
          <a:lstStyle/>
          <a:p>
            <a:pPr algn="ctr" eaLnBrk="0" hangingPunct="0"/>
            <a:r>
              <a:rPr lang="es-MX" sz="2000" b="1" dirty="0" smtClean="0">
                <a:solidFill>
                  <a:schemeClr val="accent1">
                    <a:lumMod val="90000"/>
                    <a:lumOff val="10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ASPECTOS SUSTANTIVOS DE LA LGRA</a:t>
            </a:r>
            <a:endParaRPr lang="es-MX" sz="2000" b="1" dirty="0">
              <a:solidFill>
                <a:schemeClr val="accent1">
                  <a:lumMod val="90000"/>
                  <a:lumOff val="10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
        <p:nvSpPr>
          <p:cNvPr id="3" name="2 Marcador de número de diapositiva"/>
          <p:cNvSpPr>
            <a:spLocks noGrp="1"/>
          </p:cNvSpPr>
          <p:nvPr>
            <p:ph type="sldNum" sz="quarter" idx="11"/>
          </p:nvPr>
        </p:nvSpPr>
        <p:spPr/>
        <p:txBody>
          <a:bodyPr/>
          <a:lstStyle/>
          <a:p>
            <a:pPr>
              <a:defRPr/>
            </a:pPr>
            <a:r>
              <a:rPr lang="es-MX" smtClean="0"/>
              <a:t>ASF | </a:t>
            </a:r>
            <a:fld id="{96D3A736-8B14-42AD-BE98-4779F8312A71}" type="slidenum">
              <a:rPr lang="es-MX" smtClean="0"/>
              <a:pPr>
                <a:defRPr/>
              </a:pPr>
              <a:t>26</a:t>
            </a:fld>
            <a:endParaRPr lang="es-MX"/>
          </a:p>
        </p:txBody>
      </p:sp>
    </p:spTree>
    <p:extLst>
      <p:ext uri="{BB962C8B-B14F-4D97-AF65-F5344CB8AC3E}">
        <p14:creationId xmlns:p14="http://schemas.microsoft.com/office/powerpoint/2010/main" val="1336105318"/>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955982235"/>
              </p:ext>
            </p:extLst>
          </p:nvPr>
        </p:nvGraphicFramePr>
        <p:xfrm>
          <a:off x="845586" y="764704"/>
          <a:ext cx="7614846" cy="5304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2681790" y="260648"/>
            <a:ext cx="5634626" cy="400110"/>
          </a:xfrm>
          <a:prstGeom prst="rect">
            <a:avLst/>
          </a:prstGeom>
          <a:noFill/>
        </p:spPr>
        <p:txBody>
          <a:bodyPr wrap="square" rtlCol="0">
            <a:spAutoFit/>
          </a:bodyPr>
          <a:lstStyle/>
          <a:p>
            <a:pPr algn="ctr" eaLnBrk="0" hangingPunct="0"/>
            <a:r>
              <a:rPr lang="es-MX" sz="2000" b="1" dirty="0" smtClean="0">
                <a:solidFill>
                  <a:schemeClr val="accent1">
                    <a:lumMod val="90000"/>
                    <a:lumOff val="10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ASPECTOS SUSTANTIVOS DE LA LGRA</a:t>
            </a:r>
            <a:endParaRPr lang="es-MX" sz="2000" b="1" dirty="0">
              <a:solidFill>
                <a:schemeClr val="accent1">
                  <a:lumMod val="90000"/>
                  <a:lumOff val="10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
        <p:nvSpPr>
          <p:cNvPr id="2" name="1 Marcador de número de diapositiva"/>
          <p:cNvSpPr>
            <a:spLocks noGrp="1"/>
          </p:cNvSpPr>
          <p:nvPr>
            <p:ph type="sldNum" sz="quarter" idx="11"/>
          </p:nvPr>
        </p:nvSpPr>
        <p:spPr/>
        <p:txBody>
          <a:bodyPr/>
          <a:lstStyle/>
          <a:p>
            <a:pPr>
              <a:defRPr/>
            </a:pPr>
            <a:r>
              <a:rPr lang="es-MX" smtClean="0"/>
              <a:t>ASF | </a:t>
            </a:r>
            <a:fld id="{96D3A736-8B14-42AD-BE98-4779F8312A71}" type="slidenum">
              <a:rPr lang="es-MX" smtClean="0"/>
              <a:pPr>
                <a:defRPr/>
              </a:pPr>
              <a:t>27</a:t>
            </a:fld>
            <a:endParaRPr lang="es-MX"/>
          </a:p>
        </p:txBody>
      </p:sp>
      <p:grpSp>
        <p:nvGrpSpPr>
          <p:cNvPr id="6" name="5 Grupo"/>
          <p:cNvGrpSpPr/>
          <p:nvPr/>
        </p:nvGrpSpPr>
        <p:grpSpPr>
          <a:xfrm>
            <a:off x="2183312" y="5445224"/>
            <a:ext cx="6493144" cy="844746"/>
            <a:chOff x="72" y="3733257"/>
            <a:chExt cx="1905498" cy="1191975"/>
          </a:xfrm>
        </p:grpSpPr>
        <p:sp>
          <p:nvSpPr>
            <p:cNvPr id="7" name="6 Rectángulo"/>
            <p:cNvSpPr/>
            <p:nvPr/>
          </p:nvSpPr>
          <p:spPr>
            <a:xfrm>
              <a:off x="3718" y="3733257"/>
              <a:ext cx="1901852" cy="98876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7 Rectángulo"/>
            <p:cNvSpPr/>
            <p:nvPr/>
          </p:nvSpPr>
          <p:spPr>
            <a:xfrm>
              <a:off x="72" y="3936470"/>
              <a:ext cx="1901852" cy="9887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0904" tIns="43180" rIns="120904" bIns="43180" numCol="1" spcCol="1270" anchor="ctr" anchorCtr="0">
              <a:noAutofit/>
            </a:bodyPr>
            <a:lstStyle/>
            <a:p>
              <a:pPr lvl="0" algn="just" defTabSz="755650">
                <a:lnSpc>
                  <a:spcPct val="90000"/>
                </a:lnSpc>
                <a:spcBef>
                  <a:spcPct val="0"/>
                </a:spcBef>
                <a:spcAft>
                  <a:spcPct val="35000"/>
                </a:spcAft>
              </a:pPr>
              <a:r>
                <a:rPr lang="es-MX" sz="1700" b="1" kern="1200" dirty="0" smtClean="0"/>
                <a:t>ENTRÓ EN VIGOR EL 19 DE JULIO DE 2017</a:t>
              </a:r>
              <a:endParaRPr lang="es-ES" sz="1700" b="1" kern="1200" dirty="0"/>
            </a:p>
          </p:txBody>
        </p:sp>
      </p:grpSp>
    </p:spTree>
    <p:extLst>
      <p:ext uri="{BB962C8B-B14F-4D97-AF65-F5344CB8AC3E}">
        <p14:creationId xmlns:p14="http://schemas.microsoft.com/office/powerpoint/2010/main" val="893210951"/>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476672" y="1028343"/>
            <a:ext cx="6177524" cy="615553"/>
          </a:xfrm>
          <a:prstGeom prst="rect">
            <a:avLst/>
          </a:prstGeom>
          <a:noFill/>
        </p:spPr>
        <p:txBody>
          <a:bodyPr wrap="square" rtlCol="0">
            <a:spAutoFit/>
          </a:bodyPr>
          <a:lstStyle/>
          <a:p>
            <a:pPr algn="just"/>
            <a:endParaRPr lang="es-ES" sz="1700" dirty="0">
              <a:solidFill>
                <a:srgbClr val="00204E"/>
              </a:solidFill>
              <a:latin typeface="Calibri Light" panose="020F0302020204030204" pitchFamily="34" charset="0"/>
              <a:cs typeface="Calibri Light" panose="020F0302020204030204" pitchFamily="34" charset="0"/>
            </a:endParaRPr>
          </a:p>
          <a:p>
            <a:endParaRPr lang="es-MX" sz="1700" dirty="0">
              <a:solidFill>
                <a:srgbClr val="00204E"/>
              </a:solidFill>
              <a:latin typeface="Calibri Light" panose="020F0302020204030204" pitchFamily="34" charset="0"/>
              <a:cs typeface="Calibri Light" panose="020F0302020204030204" pitchFamily="34" charset="0"/>
            </a:endParaRPr>
          </a:p>
        </p:txBody>
      </p:sp>
      <p:graphicFrame>
        <p:nvGraphicFramePr>
          <p:cNvPr id="9" name="Diagrama 8"/>
          <p:cNvGraphicFramePr/>
          <p:nvPr>
            <p:extLst>
              <p:ext uri="{D42A27DB-BD31-4B8C-83A1-F6EECF244321}">
                <p14:modId xmlns:p14="http://schemas.microsoft.com/office/powerpoint/2010/main" val="2127886257"/>
              </p:ext>
            </p:extLst>
          </p:nvPr>
        </p:nvGraphicFramePr>
        <p:xfrm>
          <a:off x="467544" y="404664"/>
          <a:ext cx="8280920"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1"/>
          </p:nvPr>
        </p:nvSpPr>
        <p:spPr/>
        <p:txBody>
          <a:bodyPr/>
          <a:lstStyle/>
          <a:p>
            <a:pPr>
              <a:defRPr/>
            </a:pPr>
            <a:r>
              <a:rPr lang="es-MX" smtClean="0"/>
              <a:t>ASF | </a:t>
            </a:r>
            <a:fld id="{96D3A736-8B14-42AD-BE98-4779F8312A71}" type="slidenum">
              <a:rPr lang="es-MX" smtClean="0"/>
              <a:pPr>
                <a:defRPr/>
              </a:pPr>
              <a:t>28</a:t>
            </a:fld>
            <a:endParaRPr lang="es-MX"/>
          </a:p>
        </p:txBody>
      </p:sp>
    </p:spTree>
    <p:extLst>
      <p:ext uri="{BB962C8B-B14F-4D97-AF65-F5344CB8AC3E}">
        <p14:creationId xmlns:p14="http://schemas.microsoft.com/office/powerpoint/2010/main" val="2285849231"/>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476672" y="1028343"/>
            <a:ext cx="6177524" cy="615553"/>
          </a:xfrm>
          <a:prstGeom prst="rect">
            <a:avLst/>
          </a:prstGeom>
          <a:noFill/>
        </p:spPr>
        <p:txBody>
          <a:bodyPr wrap="square" rtlCol="0">
            <a:spAutoFit/>
          </a:bodyPr>
          <a:lstStyle/>
          <a:p>
            <a:pPr algn="just"/>
            <a:endParaRPr lang="es-ES" sz="1700" dirty="0">
              <a:solidFill>
                <a:srgbClr val="00204E"/>
              </a:solidFill>
              <a:latin typeface="Calibri Light" panose="020F0302020204030204" pitchFamily="34" charset="0"/>
              <a:cs typeface="Calibri Light" panose="020F0302020204030204" pitchFamily="34" charset="0"/>
            </a:endParaRPr>
          </a:p>
          <a:p>
            <a:endParaRPr lang="es-MX" sz="1700" dirty="0">
              <a:solidFill>
                <a:srgbClr val="00204E"/>
              </a:solidFill>
              <a:latin typeface="Calibri Light" panose="020F0302020204030204" pitchFamily="34" charset="0"/>
              <a:cs typeface="Calibri Light" panose="020F0302020204030204" pitchFamily="34" charset="0"/>
            </a:endParaRPr>
          </a:p>
        </p:txBody>
      </p:sp>
      <p:graphicFrame>
        <p:nvGraphicFramePr>
          <p:cNvPr id="9" name="Diagrama 8"/>
          <p:cNvGraphicFramePr/>
          <p:nvPr>
            <p:extLst>
              <p:ext uri="{D42A27DB-BD31-4B8C-83A1-F6EECF244321}">
                <p14:modId xmlns:p14="http://schemas.microsoft.com/office/powerpoint/2010/main" val="2372921452"/>
              </p:ext>
            </p:extLst>
          </p:nvPr>
        </p:nvGraphicFramePr>
        <p:xfrm>
          <a:off x="467544" y="692696"/>
          <a:ext cx="828092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1"/>
          </p:nvPr>
        </p:nvSpPr>
        <p:spPr/>
        <p:txBody>
          <a:bodyPr/>
          <a:lstStyle/>
          <a:p>
            <a:pPr>
              <a:defRPr/>
            </a:pPr>
            <a:r>
              <a:rPr lang="es-MX" smtClean="0"/>
              <a:t>ASF | </a:t>
            </a:r>
            <a:fld id="{96D3A736-8B14-42AD-BE98-4779F8312A71}" type="slidenum">
              <a:rPr lang="es-MX" smtClean="0"/>
              <a:pPr>
                <a:defRPr/>
              </a:pPr>
              <a:t>29</a:t>
            </a:fld>
            <a:endParaRPr lang="es-MX"/>
          </a:p>
        </p:txBody>
      </p:sp>
    </p:spTree>
    <p:extLst>
      <p:ext uri="{BB962C8B-B14F-4D97-AF65-F5344CB8AC3E}">
        <p14:creationId xmlns:p14="http://schemas.microsoft.com/office/powerpoint/2010/main" val="2019458514"/>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023800605"/>
              </p:ext>
            </p:extLst>
          </p:nvPr>
        </p:nvGraphicFramePr>
        <p:xfrm>
          <a:off x="395536" y="764704"/>
          <a:ext cx="8643998" cy="5110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3 Título"/>
          <p:cNvSpPr>
            <a:spLocks noGrp="1"/>
          </p:cNvSpPr>
          <p:nvPr>
            <p:ph type="title"/>
          </p:nvPr>
        </p:nvSpPr>
        <p:spPr/>
        <p:txBody>
          <a:bodyPr/>
          <a:lstStyle/>
          <a:p>
            <a:pPr algn="ctr" eaLnBrk="1" hangingPunct="1"/>
            <a:r>
              <a:rPr lang="es-MX" sz="2800" dirty="0" smtClean="0"/>
              <a:t>REFORMA ANTICORRUPCIÓN</a:t>
            </a:r>
          </a:p>
        </p:txBody>
      </p:sp>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3</a:t>
            </a:fld>
            <a:endParaRPr lang="es-MX" dirty="0" smtClean="0"/>
          </a:p>
        </p:txBody>
      </p:sp>
      <p:graphicFrame>
        <p:nvGraphicFramePr>
          <p:cNvPr id="7" name="6 Diagrama"/>
          <p:cNvGraphicFramePr/>
          <p:nvPr>
            <p:extLst>
              <p:ext uri="{D42A27DB-BD31-4B8C-83A1-F6EECF244321}">
                <p14:modId xmlns:p14="http://schemas.microsoft.com/office/powerpoint/2010/main" val="2851939851"/>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55292363"/>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979713" y="116634"/>
            <a:ext cx="5795405" cy="1170085"/>
          </a:xfrm>
        </p:spPr>
        <p:txBody>
          <a:bodyPr>
            <a:noAutofit/>
          </a:bodyPr>
          <a:lstStyle/>
          <a:p>
            <a:pPr lvl="0" algn="ctr"/>
            <a:r>
              <a:rPr lang="es-MX" sz="2000" dirty="0"/>
              <a:t>FALTAS ADMINISTRATIVAS NO GRAVES </a:t>
            </a:r>
            <a:endPar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8"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963201"/>
            <a:ext cx="2232248" cy="239827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o 15"/>
          <p:cNvGrpSpPr/>
          <p:nvPr/>
        </p:nvGrpSpPr>
        <p:grpSpPr>
          <a:xfrm>
            <a:off x="971600" y="1377269"/>
            <a:ext cx="3943475" cy="3744416"/>
            <a:chOff x="4140453" y="2539002"/>
            <a:chExt cx="1853485" cy="1943965"/>
          </a:xfrm>
        </p:grpSpPr>
        <p:sp>
          <p:nvSpPr>
            <p:cNvPr id="17" name="Rectángulo redondeado 16"/>
            <p:cNvSpPr/>
            <p:nvPr/>
          </p:nvSpPr>
          <p:spPr>
            <a:xfrm>
              <a:off x="4140453" y="2539002"/>
              <a:ext cx="1853485" cy="18534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CuadroTexto 17"/>
            <p:cNvSpPr txBox="1"/>
            <p:nvPr/>
          </p:nvSpPr>
          <p:spPr>
            <a:xfrm>
              <a:off x="4230933" y="2629482"/>
              <a:ext cx="1672525" cy="18534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algn="just" defTabSz="577850">
                <a:lnSpc>
                  <a:spcPct val="90000"/>
                </a:lnSpc>
                <a:spcAft>
                  <a:spcPct val="35000"/>
                </a:spcAft>
              </a:pPr>
              <a:r>
                <a:rPr lang="es-MX" sz="2000" dirty="0"/>
                <a:t>Su sanción corresponde a </a:t>
              </a:r>
              <a:r>
                <a:rPr lang="es-MX" sz="2000" dirty="0" smtClean="0"/>
                <a:t>la Secretaría de la Función Pública y homólogas en los estado </a:t>
              </a:r>
              <a:r>
                <a:rPr lang="es-MX" sz="2000" dirty="0"/>
                <a:t>y los Órganos Internos de Control.</a:t>
              </a:r>
              <a:endParaRPr lang="es-ES" sz="2000" dirty="0"/>
            </a:p>
            <a:p>
              <a:pPr algn="just" defTabSz="577850">
                <a:lnSpc>
                  <a:spcPct val="90000"/>
                </a:lnSpc>
                <a:spcAft>
                  <a:spcPct val="35000"/>
                </a:spcAft>
              </a:pPr>
              <a:endParaRPr lang="es-ES" sz="1300" dirty="0"/>
            </a:p>
          </p:txBody>
        </p:sp>
      </p:grpSp>
      <p:sp>
        <p:nvSpPr>
          <p:cNvPr id="2" name="1 Marcador de número de diapositiva"/>
          <p:cNvSpPr>
            <a:spLocks noGrp="1"/>
          </p:cNvSpPr>
          <p:nvPr>
            <p:ph type="sldNum" sz="quarter" idx="11"/>
          </p:nvPr>
        </p:nvSpPr>
        <p:spPr/>
        <p:txBody>
          <a:bodyPr/>
          <a:lstStyle/>
          <a:p>
            <a:pPr>
              <a:defRPr/>
            </a:pPr>
            <a:r>
              <a:rPr lang="es-MX" smtClean="0"/>
              <a:t>ASF | </a:t>
            </a:r>
            <a:fld id="{D43F6A61-8F64-4239-93A6-10DAE3D53D1B}" type="slidenum">
              <a:rPr lang="es-MX" smtClean="0"/>
              <a:pPr>
                <a:defRPr/>
              </a:pPr>
              <a:t>30</a:t>
            </a:fld>
            <a:endParaRPr lang="es-MX"/>
          </a:p>
        </p:txBody>
      </p:sp>
    </p:spTree>
    <p:extLst>
      <p:ext uri="{BB962C8B-B14F-4D97-AF65-F5344CB8AC3E}">
        <p14:creationId xmlns:p14="http://schemas.microsoft.com/office/powerpoint/2010/main" val="2009079057"/>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035291815"/>
              </p:ext>
            </p:extLst>
          </p:nvPr>
        </p:nvGraphicFramePr>
        <p:xfrm>
          <a:off x="1562794" y="1353120"/>
          <a:ext cx="7473702" cy="4796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2023636" y="2348880"/>
            <a:ext cx="1265613" cy="369332"/>
          </a:xfrm>
          <a:prstGeom prst="rect">
            <a:avLst/>
          </a:prstGeom>
          <a:noFill/>
        </p:spPr>
        <p:txBody>
          <a:bodyPr wrap="square" rtlCol="0">
            <a:spAutoFit/>
          </a:bodyPr>
          <a:lstStyle/>
          <a:p>
            <a:pPr algn="ctr"/>
            <a:r>
              <a:rPr lang="es-MX" b="1" dirty="0" smtClean="0"/>
              <a:t>FAG</a:t>
            </a:r>
            <a:endParaRPr lang="es-MX" b="1" dirty="0"/>
          </a:p>
        </p:txBody>
      </p:sp>
      <p:sp>
        <p:nvSpPr>
          <p:cNvPr id="7" name="CuadroTexto 6"/>
          <p:cNvSpPr txBox="1"/>
          <p:nvPr/>
        </p:nvSpPr>
        <p:spPr>
          <a:xfrm>
            <a:off x="3635896" y="1700808"/>
            <a:ext cx="2952328" cy="3970318"/>
          </a:xfrm>
          <a:prstGeom prst="rect">
            <a:avLst/>
          </a:prstGeom>
          <a:noFill/>
        </p:spPr>
        <p:txBody>
          <a:bodyPr wrap="square" rtlCol="0">
            <a:spAutoFit/>
          </a:bodyPr>
          <a:lstStyle/>
          <a:p>
            <a:pPr marL="171450" indent="-171450">
              <a:buFont typeface="Wingdings" panose="05000000000000000000" pitchFamily="2" charset="2"/>
              <a:buChar char="Ø"/>
            </a:pPr>
            <a:r>
              <a:rPr lang="es-MX" b="1" dirty="0">
                <a:solidFill>
                  <a:schemeClr val="bg1"/>
                </a:solidFill>
              </a:rPr>
              <a:t>Cohecho </a:t>
            </a:r>
          </a:p>
          <a:p>
            <a:pPr marL="171450" indent="-171450">
              <a:buFont typeface="Wingdings" panose="05000000000000000000" pitchFamily="2" charset="2"/>
              <a:buChar char="Ø"/>
            </a:pPr>
            <a:r>
              <a:rPr lang="es-MX" b="1" dirty="0">
                <a:solidFill>
                  <a:schemeClr val="bg1"/>
                </a:solidFill>
              </a:rPr>
              <a:t>Peculado</a:t>
            </a:r>
          </a:p>
          <a:p>
            <a:pPr marL="171450" indent="-171450">
              <a:buFont typeface="Wingdings" panose="05000000000000000000" pitchFamily="2" charset="2"/>
              <a:buChar char="Ø"/>
            </a:pPr>
            <a:r>
              <a:rPr lang="es-MX" b="1" dirty="0">
                <a:solidFill>
                  <a:schemeClr val="bg1"/>
                </a:solidFill>
              </a:rPr>
              <a:t>Desvío de Recursos</a:t>
            </a:r>
          </a:p>
          <a:p>
            <a:pPr marL="171450" indent="-171450">
              <a:buFont typeface="Wingdings" panose="05000000000000000000" pitchFamily="2" charset="2"/>
              <a:buChar char="Ø"/>
            </a:pPr>
            <a:r>
              <a:rPr lang="es-MX" b="1" dirty="0">
                <a:solidFill>
                  <a:schemeClr val="bg1"/>
                </a:solidFill>
              </a:rPr>
              <a:t>Utilización indebida de Información</a:t>
            </a:r>
          </a:p>
          <a:p>
            <a:pPr marL="171450" indent="-171450">
              <a:buFont typeface="Wingdings" panose="05000000000000000000" pitchFamily="2" charset="2"/>
              <a:buChar char="Ø"/>
            </a:pPr>
            <a:r>
              <a:rPr lang="es-MX" b="1" dirty="0">
                <a:solidFill>
                  <a:schemeClr val="bg1"/>
                </a:solidFill>
              </a:rPr>
              <a:t>Abuso de Funciones</a:t>
            </a:r>
          </a:p>
          <a:p>
            <a:pPr marL="171450" indent="-171450">
              <a:buFont typeface="Wingdings" panose="05000000000000000000" pitchFamily="2" charset="2"/>
              <a:buChar char="Ø"/>
            </a:pPr>
            <a:r>
              <a:rPr lang="es-MX" b="1" dirty="0">
                <a:solidFill>
                  <a:schemeClr val="bg1"/>
                </a:solidFill>
              </a:rPr>
              <a:t>Conflicto de Interés</a:t>
            </a:r>
          </a:p>
          <a:p>
            <a:pPr marL="171450" indent="-171450">
              <a:buFont typeface="Wingdings" panose="05000000000000000000" pitchFamily="2" charset="2"/>
              <a:buChar char="Ø"/>
            </a:pPr>
            <a:r>
              <a:rPr lang="es-MX" b="1" dirty="0">
                <a:solidFill>
                  <a:schemeClr val="bg1"/>
                </a:solidFill>
              </a:rPr>
              <a:t>Contratación Indebida</a:t>
            </a:r>
          </a:p>
          <a:p>
            <a:pPr marL="171450" indent="-171450">
              <a:buFont typeface="Wingdings" panose="05000000000000000000" pitchFamily="2" charset="2"/>
              <a:buChar char="Ø"/>
            </a:pPr>
            <a:r>
              <a:rPr lang="es-MX" b="1" dirty="0">
                <a:solidFill>
                  <a:schemeClr val="bg1"/>
                </a:solidFill>
              </a:rPr>
              <a:t>Enriquecimiento Oculto</a:t>
            </a:r>
          </a:p>
          <a:p>
            <a:pPr marL="171450" indent="-171450">
              <a:buFont typeface="Wingdings" panose="05000000000000000000" pitchFamily="2" charset="2"/>
              <a:buChar char="Ø"/>
            </a:pPr>
            <a:r>
              <a:rPr lang="es-MX" b="1" dirty="0">
                <a:solidFill>
                  <a:schemeClr val="bg1"/>
                </a:solidFill>
              </a:rPr>
              <a:t>Tráfico de Influencias</a:t>
            </a:r>
          </a:p>
          <a:p>
            <a:pPr marL="171450" indent="-171450">
              <a:buFont typeface="Wingdings" panose="05000000000000000000" pitchFamily="2" charset="2"/>
              <a:buChar char="Ø"/>
            </a:pPr>
            <a:r>
              <a:rPr lang="es-MX" b="1" dirty="0">
                <a:solidFill>
                  <a:schemeClr val="bg1"/>
                </a:solidFill>
              </a:rPr>
              <a:t>Encubrimiento</a:t>
            </a:r>
          </a:p>
          <a:p>
            <a:pPr marL="171450" indent="-171450">
              <a:buFont typeface="Wingdings" panose="05000000000000000000" pitchFamily="2" charset="2"/>
              <a:buChar char="Ø"/>
            </a:pPr>
            <a:r>
              <a:rPr lang="es-MX" b="1" dirty="0">
                <a:solidFill>
                  <a:schemeClr val="bg1"/>
                </a:solidFill>
              </a:rPr>
              <a:t>Desacato</a:t>
            </a:r>
          </a:p>
          <a:p>
            <a:pPr marL="171450" indent="-171450">
              <a:buFont typeface="Wingdings" panose="05000000000000000000" pitchFamily="2" charset="2"/>
              <a:buChar char="Ø"/>
            </a:pPr>
            <a:r>
              <a:rPr lang="es-MX" b="1" dirty="0">
                <a:solidFill>
                  <a:schemeClr val="bg1"/>
                </a:solidFill>
              </a:rPr>
              <a:t>Obstrucción de la Justicia</a:t>
            </a:r>
          </a:p>
        </p:txBody>
      </p:sp>
      <p:sp>
        <p:nvSpPr>
          <p:cNvPr id="12" name="CuadroTexto 11"/>
          <p:cNvSpPr txBox="1"/>
          <p:nvPr/>
        </p:nvSpPr>
        <p:spPr>
          <a:xfrm>
            <a:off x="5401557" y="1405811"/>
            <a:ext cx="2062233" cy="369332"/>
          </a:xfrm>
          <a:prstGeom prst="rect">
            <a:avLst/>
          </a:prstGeom>
          <a:noFill/>
        </p:spPr>
        <p:txBody>
          <a:bodyPr wrap="square" rtlCol="0">
            <a:spAutoFit/>
          </a:bodyPr>
          <a:lstStyle/>
          <a:p>
            <a:endParaRPr lang="es-MX" dirty="0"/>
          </a:p>
        </p:txBody>
      </p:sp>
      <p:pic>
        <p:nvPicPr>
          <p:cNvPr id="18" name="Imagen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8264" y="3429000"/>
            <a:ext cx="1911566" cy="1680810"/>
          </a:xfrm>
          <a:prstGeom prst="rect">
            <a:avLst/>
          </a:prstGeom>
        </p:spPr>
      </p:pic>
      <p:sp>
        <p:nvSpPr>
          <p:cNvPr id="8" name="CuadroTexto 7"/>
          <p:cNvSpPr txBox="1"/>
          <p:nvPr/>
        </p:nvSpPr>
        <p:spPr>
          <a:xfrm>
            <a:off x="3040053" y="158891"/>
            <a:ext cx="6075702" cy="400110"/>
          </a:xfrm>
          <a:prstGeom prst="rect">
            <a:avLst/>
          </a:prstGeom>
          <a:noFill/>
        </p:spPr>
        <p:txBody>
          <a:bodyPr wrap="none" rtlCol="0">
            <a:spAutoFit/>
          </a:bodyPr>
          <a:lstStyle/>
          <a:p>
            <a:r>
              <a:rPr lang="es-MX" sz="2000" dirty="0">
                <a:solidFill>
                  <a:srgbClr val="00204E"/>
                </a:solidFill>
                <a:latin typeface="Arial Black" pitchFamily="34" charset="0"/>
                <a:ea typeface="+mj-ea"/>
                <a:cs typeface="+mj-cs"/>
              </a:rPr>
              <a:t>FALTAS </a:t>
            </a:r>
            <a:r>
              <a:rPr lang="es-MX" sz="2000" dirty="0" smtClean="0">
                <a:solidFill>
                  <a:srgbClr val="00204E"/>
                </a:solidFill>
                <a:latin typeface="Arial Black" pitchFamily="34" charset="0"/>
                <a:ea typeface="+mj-ea"/>
                <a:cs typeface="+mj-cs"/>
              </a:rPr>
              <a:t>ADMINISTRATIVAS GRAVES (FAG)</a:t>
            </a:r>
            <a:endParaRPr lang="es-MX" sz="2000" dirty="0">
              <a:solidFill>
                <a:srgbClr val="00204E"/>
              </a:solidFill>
              <a:latin typeface="Arial Black" pitchFamily="34" charset="0"/>
              <a:ea typeface="+mj-ea"/>
              <a:cs typeface="+mj-cs"/>
            </a:endParaRPr>
          </a:p>
        </p:txBody>
      </p:sp>
    </p:spTree>
    <p:extLst>
      <p:ext uri="{BB962C8B-B14F-4D97-AF65-F5344CB8AC3E}">
        <p14:creationId xmlns:p14="http://schemas.microsoft.com/office/powerpoint/2010/main" val="586478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615295657"/>
              </p:ext>
            </p:extLst>
          </p:nvPr>
        </p:nvGraphicFramePr>
        <p:xfrm>
          <a:off x="323528" y="1353120"/>
          <a:ext cx="8568952" cy="4796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755576" y="3068960"/>
            <a:ext cx="2016224" cy="1323439"/>
          </a:xfrm>
          <a:prstGeom prst="rect">
            <a:avLst/>
          </a:prstGeom>
          <a:noFill/>
        </p:spPr>
        <p:txBody>
          <a:bodyPr wrap="square" rtlCol="0">
            <a:spAutoFit/>
          </a:bodyPr>
          <a:lstStyle/>
          <a:p>
            <a:pPr algn="ctr"/>
            <a:r>
              <a:rPr lang="es-MX" sz="1600" b="1" dirty="0" smtClean="0"/>
              <a:t>ACTOS </a:t>
            </a:r>
          </a:p>
          <a:p>
            <a:pPr algn="ctr"/>
            <a:r>
              <a:rPr lang="es-MX" sz="1600" b="1" dirty="0" smtClean="0"/>
              <a:t>DE PARTICULARES VINCULADOS A FAG</a:t>
            </a:r>
            <a:endParaRPr lang="es-MX" sz="1600" b="1" dirty="0"/>
          </a:p>
        </p:txBody>
      </p:sp>
      <p:sp>
        <p:nvSpPr>
          <p:cNvPr id="9" name="CuadroTexto 8"/>
          <p:cNvSpPr txBox="1"/>
          <p:nvPr/>
        </p:nvSpPr>
        <p:spPr>
          <a:xfrm>
            <a:off x="3347864" y="2022519"/>
            <a:ext cx="3672408" cy="3416320"/>
          </a:xfrm>
          <a:prstGeom prst="rect">
            <a:avLst/>
          </a:prstGeom>
          <a:noFill/>
        </p:spPr>
        <p:txBody>
          <a:bodyPr wrap="square" rtlCol="0">
            <a:spAutoFit/>
          </a:bodyPr>
          <a:lstStyle/>
          <a:p>
            <a:pPr marL="171450" indent="-171450">
              <a:buFont typeface="Wingdings" panose="05000000000000000000" pitchFamily="2" charset="2"/>
              <a:buChar char="Ø"/>
            </a:pPr>
            <a:r>
              <a:rPr lang="es-MX" b="1" dirty="0">
                <a:solidFill>
                  <a:schemeClr val="bg1"/>
                </a:solidFill>
              </a:rPr>
              <a:t>Soborno</a:t>
            </a:r>
          </a:p>
          <a:p>
            <a:pPr marL="171450" indent="-171450">
              <a:buFont typeface="Wingdings" panose="05000000000000000000" pitchFamily="2" charset="2"/>
              <a:buChar char="Ø"/>
            </a:pPr>
            <a:r>
              <a:rPr lang="es-MX" b="1" dirty="0">
                <a:solidFill>
                  <a:schemeClr val="bg1"/>
                </a:solidFill>
              </a:rPr>
              <a:t>Participación ilícita en procedimientos administrativos</a:t>
            </a:r>
          </a:p>
          <a:p>
            <a:pPr marL="171450" indent="-171450">
              <a:buFont typeface="Wingdings" panose="05000000000000000000" pitchFamily="2" charset="2"/>
              <a:buChar char="Ø"/>
            </a:pPr>
            <a:r>
              <a:rPr lang="es-MX" b="1" dirty="0">
                <a:solidFill>
                  <a:schemeClr val="bg1"/>
                </a:solidFill>
              </a:rPr>
              <a:t>Tráfico de influencias </a:t>
            </a:r>
          </a:p>
          <a:p>
            <a:pPr marL="171450" indent="-171450">
              <a:buFont typeface="Wingdings" panose="05000000000000000000" pitchFamily="2" charset="2"/>
              <a:buChar char="Ø"/>
            </a:pPr>
            <a:r>
              <a:rPr lang="es-MX" b="1" dirty="0">
                <a:solidFill>
                  <a:schemeClr val="bg1"/>
                </a:solidFill>
              </a:rPr>
              <a:t>Utilización de Información Falsa</a:t>
            </a:r>
          </a:p>
          <a:p>
            <a:pPr marL="171450" indent="-171450">
              <a:buFont typeface="Wingdings" panose="05000000000000000000" pitchFamily="2" charset="2"/>
              <a:buChar char="Ø"/>
            </a:pPr>
            <a:r>
              <a:rPr lang="es-MX" b="1" dirty="0">
                <a:solidFill>
                  <a:schemeClr val="bg1"/>
                </a:solidFill>
              </a:rPr>
              <a:t>Colusión</a:t>
            </a:r>
          </a:p>
          <a:p>
            <a:pPr marL="171450" indent="-171450">
              <a:buFont typeface="Wingdings" panose="05000000000000000000" pitchFamily="2" charset="2"/>
              <a:buChar char="Ø"/>
            </a:pPr>
            <a:r>
              <a:rPr lang="es-MX" b="1" dirty="0">
                <a:solidFill>
                  <a:schemeClr val="bg1"/>
                </a:solidFill>
              </a:rPr>
              <a:t>Uso indebido de Recursos Públicos</a:t>
            </a:r>
          </a:p>
          <a:p>
            <a:pPr marL="171450" indent="-171450">
              <a:buFont typeface="Wingdings" panose="05000000000000000000" pitchFamily="2" charset="2"/>
              <a:buChar char="Ø"/>
            </a:pPr>
            <a:r>
              <a:rPr lang="es-MX" b="1" dirty="0">
                <a:solidFill>
                  <a:schemeClr val="bg1"/>
                </a:solidFill>
              </a:rPr>
              <a:t>Contratación Indebida de Ex servidores Públicos</a:t>
            </a:r>
          </a:p>
        </p:txBody>
      </p:sp>
      <p:pic>
        <p:nvPicPr>
          <p:cNvPr id="15" name="Imagen 14"/>
          <p:cNvPicPr>
            <a:picLocks noChangeAspect="1"/>
          </p:cNvPicPr>
          <p:nvPr/>
        </p:nvPicPr>
        <p:blipFill>
          <a:blip r:embed="rId7"/>
          <a:stretch>
            <a:fillRect/>
          </a:stretch>
        </p:blipFill>
        <p:spPr>
          <a:xfrm>
            <a:off x="6876256" y="1920968"/>
            <a:ext cx="1896154" cy="1755654"/>
          </a:xfrm>
          <a:prstGeom prst="rect">
            <a:avLst/>
          </a:prstGeom>
        </p:spPr>
      </p:pic>
      <p:sp>
        <p:nvSpPr>
          <p:cNvPr id="12" name="CuadroTexto 11"/>
          <p:cNvSpPr txBox="1"/>
          <p:nvPr/>
        </p:nvSpPr>
        <p:spPr>
          <a:xfrm>
            <a:off x="5401557" y="1405811"/>
            <a:ext cx="2062233" cy="369332"/>
          </a:xfrm>
          <a:prstGeom prst="rect">
            <a:avLst/>
          </a:prstGeom>
          <a:noFill/>
        </p:spPr>
        <p:txBody>
          <a:bodyPr wrap="square" rtlCol="0">
            <a:spAutoFit/>
          </a:bodyPr>
          <a:lstStyle/>
          <a:p>
            <a:endParaRPr lang="es-MX" dirty="0"/>
          </a:p>
        </p:txBody>
      </p:sp>
      <p:sp>
        <p:nvSpPr>
          <p:cNvPr id="8" name="CuadroTexto 7"/>
          <p:cNvSpPr txBox="1"/>
          <p:nvPr/>
        </p:nvSpPr>
        <p:spPr>
          <a:xfrm>
            <a:off x="3131840" y="358946"/>
            <a:ext cx="6075702" cy="400110"/>
          </a:xfrm>
          <a:prstGeom prst="rect">
            <a:avLst/>
          </a:prstGeom>
          <a:noFill/>
        </p:spPr>
        <p:txBody>
          <a:bodyPr wrap="none" rtlCol="0">
            <a:spAutoFit/>
          </a:bodyPr>
          <a:lstStyle/>
          <a:p>
            <a:r>
              <a:rPr lang="es-MX" sz="2000" dirty="0">
                <a:solidFill>
                  <a:srgbClr val="00204E"/>
                </a:solidFill>
                <a:latin typeface="Arial Black" pitchFamily="34" charset="0"/>
                <a:ea typeface="+mj-ea"/>
                <a:cs typeface="+mj-cs"/>
              </a:rPr>
              <a:t>FALTAS </a:t>
            </a:r>
            <a:r>
              <a:rPr lang="es-MX" sz="2000" dirty="0" smtClean="0">
                <a:solidFill>
                  <a:srgbClr val="00204E"/>
                </a:solidFill>
                <a:latin typeface="Arial Black" pitchFamily="34" charset="0"/>
                <a:ea typeface="+mj-ea"/>
                <a:cs typeface="+mj-cs"/>
              </a:rPr>
              <a:t>ADMINISTRATIVAS GRAVES (FAG)</a:t>
            </a:r>
            <a:endParaRPr lang="es-MX" sz="2000" dirty="0">
              <a:solidFill>
                <a:srgbClr val="00204E"/>
              </a:solidFill>
              <a:latin typeface="Arial Black" pitchFamily="34" charset="0"/>
              <a:ea typeface="+mj-ea"/>
              <a:cs typeface="+mj-cs"/>
            </a:endParaRPr>
          </a:p>
        </p:txBody>
      </p:sp>
    </p:spTree>
    <p:extLst>
      <p:ext uri="{BB962C8B-B14F-4D97-AF65-F5344CB8AC3E}">
        <p14:creationId xmlns:p14="http://schemas.microsoft.com/office/powerpoint/2010/main" val="2060690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438476" y="1444021"/>
            <a:ext cx="3937140" cy="369332"/>
          </a:xfrm>
          <a:prstGeom prst="rect">
            <a:avLst/>
          </a:prstGeom>
          <a:noFill/>
        </p:spPr>
        <p:txBody>
          <a:bodyPr wrap="square" rtlCol="0">
            <a:spAutoFit/>
          </a:bodyPr>
          <a:lstStyle/>
          <a:p>
            <a:r>
              <a:rPr lang="es-MX" dirty="0" smtClean="0"/>
              <a:t>El </a:t>
            </a:r>
            <a:r>
              <a:rPr lang="es-MX" b="1" dirty="0" smtClean="0"/>
              <a:t>servidor público</a:t>
            </a:r>
            <a:r>
              <a:rPr lang="es-MX" dirty="0" smtClean="0"/>
              <a:t> que: </a:t>
            </a:r>
            <a:endParaRPr lang="es-MX" dirty="0"/>
          </a:p>
        </p:txBody>
      </p:sp>
      <p:sp>
        <p:nvSpPr>
          <p:cNvPr id="13" name="Cerrar llave 12"/>
          <p:cNvSpPr/>
          <p:nvPr/>
        </p:nvSpPr>
        <p:spPr>
          <a:xfrm>
            <a:off x="5568674" y="1444021"/>
            <a:ext cx="401312" cy="16116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350"/>
          </a:p>
        </p:txBody>
      </p:sp>
      <p:sp>
        <p:nvSpPr>
          <p:cNvPr id="19" name="CuadroTexto 18"/>
          <p:cNvSpPr txBox="1"/>
          <p:nvPr/>
        </p:nvSpPr>
        <p:spPr>
          <a:xfrm>
            <a:off x="6300192" y="768149"/>
            <a:ext cx="1545464" cy="646331"/>
          </a:xfrm>
          <a:prstGeom prst="rect">
            <a:avLst/>
          </a:prstGeom>
          <a:noFill/>
        </p:spPr>
        <p:txBody>
          <a:bodyPr wrap="square" rtlCol="0">
            <a:spAutoFit/>
          </a:bodyPr>
          <a:lstStyle/>
          <a:p>
            <a:pPr algn="ctr"/>
            <a:r>
              <a:rPr lang="es-MX" dirty="0">
                <a:latin typeface="+mj-lt"/>
              </a:rPr>
              <a:t>Art. 54 LGRA</a:t>
            </a:r>
          </a:p>
        </p:txBody>
      </p:sp>
      <p:sp>
        <p:nvSpPr>
          <p:cNvPr id="15" name="Rectángulo 14"/>
          <p:cNvSpPr/>
          <p:nvPr/>
        </p:nvSpPr>
        <p:spPr>
          <a:xfrm>
            <a:off x="3054703" y="188640"/>
            <a:ext cx="5913798" cy="469809"/>
          </a:xfrm>
          <a:prstGeom prst="rect">
            <a:avLst/>
          </a:prstGeom>
        </p:spPr>
        <p:txBody>
          <a:bodyPr wrap="none">
            <a:spAutoFit/>
          </a:bodyPr>
          <a:lstStyle/>
          <a:p>
            <a:pPr algn="ctr">
              <a:lnSpc>
                <a:spcPct val="107000"/>
              </a:lnSpc>
            </a:pPr>
            <a:r>
              <a:rPr lang="es-MX" sz="2400" b="1" dirty="0" smtClean="0">
                <a:latin typeface="+mj-lt"/>
                <a:cs typeface="Arial" panose="020B0604020202020204" pitchFamily="34" charset="0"/>
              </a:rPr>
              <a:t>DESVÍO DE RECURSOS PÚBLICOS</a:t>
            </a:r>
            <a:endParaRPr lang="es-MX" sz="2400" b="1" dirty="0">
              <a:latin typeface="+mj-lt"/>
              <a:ea typeface="Calibri" panose="020F0502020204030204" pitchFamily="34" charset="0"/>
              <a:cs typeface="Arial" panose="020B0604020202020204" pitchFamily="34" charset="0"/>
            </a:endParaRPr>
          </a:p>
        </p:txBody>
      </p:sp>
      <p:pic>
        <p:nvPicPr>
          <p:cNvPr id="20" name="Imagen 19" descr="Resultado de imagen para DESVIO DE RECURSOS PUBLICOS dibujos"/>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101715"/>
            <a:ext cx="2949971" cy="1783299"/>
          </a:xfrm>
          <a:prstGeom prst="rect">
            <a:avLst/>
          </a:prstGeom>
          <a:noFill/>
          <a:ln>
            <a:noFill/>
          </a:ln>
        </p:spPr>
      </p:pic>
      <p:sp>
        <p:nvSpPr>
          <p:cNvPr id="22" name="Rectángulo 21"/>
          <p:cNvSpPr/>
          <p:nvPr/>
        </p:nvSpPr>
        <p:spPr>
          <a:xfrm>
            <a:off x="1568325" y="2047534"/>
            <a:ext cx="2198077" cy="1036630"/>
          </a:xfrm>
          <a:prstGeom prst="rect">
            <a:avLst/>
          </a:prstGeom>
        </p:spPr>
        <p:txBody>
          <a:bodyPr wrap="square">
            <a:spAutoFit/>
          </a:bodyPr>
          <a:lstStyle/>
          <a:p>
            <a:pPr marL="214313" indent="-214313" algn="just">
              <a:lnSpc>
                <a:spcPct val="107000"/>
              </a:lnSpc>
              <a:spcAft>
                <a:spcPts val="600"/>
              </a:spcAft>
              <a:buFont typeface="Wingdings" panose="05000000000000000000" pitchFamily="2" charset="2"/>
              <a:buChar char="q"/>
            </a:pPr>
            <a:r>
              <a:rPr lang="es-MX" sz="1600" b="1" dirty="0" smtClean="0"/>
              <a:t>autorice</a:t>
            </a:r>
            <a:r>
              <a:rPr lang="es-MX" sz="1600" dirty="0" smtClean="0"/>
              <a:t> </a:t>
            </a:r>
            <a:endParaRPr lang="es-MX" sz="1600" dirty="0"/>
          </a:p>
          <a:p>
            <a:pPr marL="214313" indent="-214313" algn="just">
              <a:lnSpc>
                <a:spcPct val="107000"/>
              </a:lnSpc>
              <a:spcAft>
                <a:spcPts val="600"/>
              </a:spcAft>
              <a:buFont typeface="Wingdings" panose="05000000000000000000" pitchFamily="2" charset="2"/>
              <a:buChar char="q"/>
            </a:pPr>
            <a:r>
              <a:rPr lang="es-MX" sz="1600" b="1" dirty="0" smtClean="0"/>
              <a:t>solicite</a:t>
            </a:r>
            <a:endParaRPr lang="es-MX" sz="1600" dirty="0"/>
          </a:p>
          <a:p>
            <a:pPr marL="214313" indent="-214313" algn="just">
              <a:lnSpc>
                <a:spcPct val="107000"/>
              </a:lnSpc>
              <a:spcAft>
                <a:spcPts val="600"/>
              </a:spcAft>
              <a:buFont typeface="Wingdings" panose="05000000000000000000" pitchFamily="2" charset="2"/>
              <a:buChar char="q"/>
            </a:pPr>
            <a:r>
              <a:rPr lang="es-MX" sz="1600" b="1" dirty="0" smtClean="0"/>
              <a:t>realice </a:t>
            </a:r>
            <a:r>
              <a:rPr lang="es-MX" sz="1600" b="1" dirty="0"/>
              <a:t>actos</a:t>
            </a:r>
            <a:endParaRPr lang="es-MX" sz="1600" dirty="0"/>
          </a:p>
        </p:txBody>
      </p:sp>
      <p:sp>
        <p:nvSpPr>
          <p:cNvPr id="23" name="Rectángulo 22"/>
          <p:cNvSpPr/>
          <p:nvPr/>
        </p:nvSpPr>
        <p:spPr>
          <a:xfrm>
            <a:off x="3587058" y="1824456"/>
            <a:ext cx="1934516" cy="1685141"/>
          </a:xfrm>
          <a:prstGeom prst="rect">
            <a:avLst/>
          </a:prstGeom>
        </p:spPr>
        <p:txBody>
          <a:bodyPr wrap="square">
            <a:spAutoFit/>
          </a:bodyPr>
          <a:lstStyle/>
          <a:p>
            <a:pPr algn="ctr">
              <a:lnSpc>
                <a:spcPct val="107000"/>
              </a:lnSpc>
              <a:spcAft>
                <a:spcPts val="600"/>
              </a:spcAft>
            </a:pPr>
            <a:r>
              <a:rPr lang="es-MX" sz="1600" b="1" dirty="0" smtClean="0"/>
              <a:t>Para la asignación o desvío de recursos públicos.</a:t>
            </a:r>
          </a:p>
          <a:p>
            <a:pPr algn="just">
              <a:lnSpc>
                <a:spcPct val="107000"/>
              </a:lnSpc>
              <a:spcAft>
                <a:spcPts val="600"/>
              </a:spcAft>
            </a:pPr>
            <a:endParaRPr lang="es-MX" sz="1300" dirty="0"/>
          </a:p>
        </p:txBody>
      </p:sp>
      <p:sp>
        <p:nvSpPr>
          <p:cNvPr id="24" name="CuadroTexto 23"/>
          <p:cNvSpPr txBox="1"/>
          <p:nvPr/>
        </p:nvSpPr>
        <p:spPr>
          <a:xfrm>
            <a:off x="6011602" y="1643224"/>
            <a:ext cx="2592846" cy="1477328"/>
          </a:xfrm>
          <a:prstGeom prst="rect">
            <a:avLst/>
          </a:prstGeom>
          <a:noFill/>
        </p:spPr>
        <p:txBody>
          <a:bodyPr wrap="square" rtlCol="0">
            <a:spAutoFit/>
          </a:bodyPr>
          <a:lstStyle/>
          <a:p>
            <a:r>
              <a:rPr lang="es-MX" b="1" dirty="0" smtClean="0"/>
              <a:t>Materiales</a:t>
            </a:r>
          </a:p>
          <a:p>
            <a:endParaRPr lang="es-MX" b="1" dirty="0" smtClean="0"/>
          </a:p>
          <a:p>
            <a:r>
              <a:rPr lang="es-MX" b="1" dirty="0" smtClean="0"/>
              <a:t>Humanos</a:t>
            </a:r>
          </a:p>
          <a:p>
            <a:endParaRPr lang="es-MX" b="1" dirty="0" smtClean="0"/>
          </a:p>
          <a:p>
            <a:r>
              <a:rPr lang="es-MX" b="1" dirty="0" smtClean="0"/>
              <a:t>Financieros</a:t>
            </a:r>
            <a:endParaRPr lang="es-MX" b="1" dirty="0"/>
          </a:p>
        </p:txBody>
      </p:sp>
      <p:sp>
        <p:nvSpPr>
          <p:cNvPr id="2" name="Flecha derecha 1"/>
          <p:cNvSpPr/>
          <p:nvPr/>
        </p:nvSpPr>
        <p:spPr>
          <a:xfrm>
            <a:off x="2957658" y="2342187"/>
            <a:ext cx="365816" cy="217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Flecha abajo 2"/>
          <p:cNvSpPr/>
          <p:nvPr/>
        </p:nvSpPr>
        <p:spPr>
          <a:xfrm>
            <a:off x="6399147" y="3091980"/>
            <a:ext cx="519467" cy="481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p:cNvSpPr txBox="1"/>
          <p:nvPr/>
        </p:nvSpPr>
        <p:spPr>
          <a:xfrm>
            <a:off x="5082411" y="3717032"/>
            <a:ext cx="3672408" cy="923330"/>
          </a:xfrm>
          <a:prstGeom prst="rect">
            <a:avLst/>
          </a:prstGeom>
          <a:noFill/>
        </p:spPr>
        <p:txBody>
          <a:bodyPr wrap="square" rtlCol="0">
            <a:spAutoFit/>
          </a:bodyPr>
          <a:lstStyle/>
          <a:p>
            <a:pPr algn="just"/>
            <a:r>
              <a:rPr lang="es-MX" b="1" dirty="0" smtClean="0"/>
              <a:t>Sin fundamento jurídico o en contraposición a las normas aplicables. </a:t>
            </a:r>
            <a:endParaRPr lang="es-MX" b="1" dirty="0"/>
          </a:p>
        </p:txBody>
      </p:sp>
    </p:spTree>
    <p:extLst>
      <p:ext uri="{BB962C8B-B14F-4D97-AF65-F5344CB8AC3E}">
        <p14:creationId xmlns:p14="http://schemas.microsoft.com/office/powerpoint/2010/main" val="2498306053"/>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251520" y="1258946"/>
            <a:ext cx="3937140" cy="369332"/>
          </a:xfrm>
          <a:prstGeom prst="rect">
            <a:avLst/>
          </a:prstGeom>
          <a:noFill/>
        </p:spPr>
        <p:txBody>
          <a:bodyPr wrap="square" rtlCol="0">
            <a:spAutoFit/>
          </a:bodyPr>
          <a:lstStyle/>
          <a:p>
            <a:r>
              <a:rPr lang="es-MX" dirty="0" smtClean="0"/>
              <a:t>Cuando el </a:t>
            </a:r>
            <a:r>
              <a:rPr lang="es-MX" b="1" dirty="0" smtClean="0"/>
              <a:t>servidor público</a:t>
            </a:r>
            <a:r>
              <a:rPr lang="es-MX" dirty="0" smtClean="0"/>
              <a:t>:</a:t>
            </a:r>
            <a:endParaRPr lang="es-MX" dirty="0"/>
          </a:p>
        </p:txBody>
      </p:sp>
      <p:sp>
        <p:nvSpPr>
          <p:cNvPr id="15" name="Rectángulo 14"/>
          <p:cNvSpPr/>
          <p:nvPr/>
        </p:nvSpPr>
        <p:spPr>
          <a:xfrm>
            <a:off x="3995936" y="152526"/>
            <a:ext cx="4688264" cy="954877"/>
          </a:xfrm>
          <a:prstGeom prst="rect">
            <a:avLst/>
          </a:prstGeom>
        </p:spPr>
        <p:txBody>
          <a:bodyPr wrap="square">
            <a:spAutoFit/>
          </a:bodyPr>
          <a:lstStyle/>
          <a:p>
            <a:pPr algn="ctr"/>
            <a:r>
              <a:rPr lang="es-MX" sz="2000" b="1" dirty="0" smtClean="0">
                <a:latin typeface="+mj-lt"/>
                <a:cs typeface="Arial" panose="020B0604020202020204" pitchFamily="34" charset="0"/>
              </a:rPr>
              <a:t>PECULADO</a:t>
            </a:r>
          </a:p>
          <a:p>
            <a:pPr algn="r"/>
            <a:r>
              <a:rPr lang="es-MX" sz="2000" dirty="0" smtClean="0">
                <a:latin typeface="+mj-lt"/>
              </a:rPr>
              <a:t>Art</a:t>
            </a:r>
            <a:r>
              <a:rPr lang="es-MX" sz="2000" dirty="0">
                <a:latin typeface="+mj-lt"/>
              </a:rPr>
              <a:t>. 53 LGRA</a:t>
            </a:r>
          </a:p>
          <a:p>
            <a:pPr algn="ctr">
              <a:lnSpc>
                <a:spcPct val="107000"/>
              </a:lnSpc>
            </a:pPr>
            <a:endParaRPr lang="es-MX" sz="1500" b="1" dirty="0">
              <a:latin typeface="Arial" panose="020B0604020202020204" pitchFamily="34" charset="0"/>
              <a:ea typeface="Calibri" panose="020F0502020204030204" pitchFamily="34" charset="0"/>
              <a:cs typeface="Arial" panose="020B0604020202020204" pitchFamily="34" charset="0"/>
            </a:endParaRPr>
          </a:p>
        </p:txBody>
      </p:sp>
      <p:sp>
        <p:nvSpPr>
          <p:cNvPr id="22" name="Rectángulo 21"/>
          <p:cNvSpPr/>
          <p:nvPr/>
        </p:nvSpPr>
        <p:spPr>
          <a:xfrm>
            <a:off x="169020" y="2019682"/>
            <a:ext cx="2198077" cy="1135311"/>
          </a:xfrm>
          <a:prstGeom prst="rect">
            <a:avLst/>
          </a:prstGeom>
        </p:spPr>
        <p:txBody>
          <a:bodyPr wrap="square">
            <a:spAutoFit/>
          </a:bodyPr>
          <a:lstStyle/>
          <a:p>
            <a:pPr marL="214313" indent="-214313" algn="just">
              <a:lnSpc>
                <a:spcPct val="107000"/>
              </a:lnSpc>
              <a:spcAft>
                <a:spcPts val="600"/>
              </a:spcAft>
              <a:buFont typeface="Wingdings" panose="05000000000000000000" pitchFamily="2" charset="2"/>
              <a:buChar char="q"/>
            </a:pPr>
            <a:r>
              <a:rPr lang="es-MX" b="1" dirty="0" smtClean="0"/>
              <a:t>autorice</a:t>
            </a:r>
            <a:r>
              <a:rPr lang="es-MX" dirty="0" smtClean="0"/>
              <a:t> </a:t>
            </a:r>
            <a:endParaRPr lang="es-MX" dirty="0"/>
          </a:p>
          <a:p>
            <a:pPr marL="214313" indent="-214313" algn="just">
              <a:lnSpc>
                <a:spcPct val="107000"/>
              </a:lnSpc>
              <a:spcAft>
                <a:spcPts val="600"/>
              </a:spcAft>
              <a:buFont typeface="Wingdings" panose="05000000000000000000" pitchFamily="2" charset="2"/>
              <a:buChar char="q"/>
            </a:pPr>
            <a:r>
              <a:rPr lang="es-MX" b="1" dirty="0" smtClean="0"/>
              <a:t>solicite</a:t>
            </a:r>
            <a:endParaRPr lang="es-MX" dirty="0"/>
          </a:p>
          <a:p>
            <a:pPr marL="214313" indent="-214313" algn="just">
              <a:lnSpc>
                <a:spcPct val="107000"/>
              </a:lnSpc>
              <a:spcAft>
                <a:spcPts val="600"/>
              </a:spcAft>
              <a:buFont typeface="Wingdings" panose="05000000000000000000" pitchFamily="2" charset="2"/>
              <a:buChar char="q"/>
            </a:pPr>
            <a:r>
              <a:rPr lang="es-MX" b="1" dirty="0" smtClean="0"/>
              <a:t>realice </a:t>
            </a:r>
            <a:r>
              <a:rPr lang="es-MX" b="1" dirty="0"/>
              <a:t>actos</a:t>
            </a:r>
            <a:endParaRPr lang="es-MX" dirty="0"/>
          </a:p>
        </p:txBody>
      </p:sp>
      <p:sp>
        <p:nvSpPr>
          <p:cNvPr id="24" name="Rectángulo 23"/>
          <p:cNvSpPr/>
          <p:nvPr/>
        </p:nvSpPr>
        <p:spPr>
          <a:xfrm>
            <a:off x="2110226" y="1834275"/>
            <a:ext cx="3510392" cy="2463560"/>
          </a:xfrm>
          <a:prstGeom prst="rect">
            <a:avLst/>
          </a:prstGeom>
        </p:spPr>
        <p:txBody>
          <a:bodyPr wrap="square">
            <a:spAutoFit/>
          </a:bodyPr>
          <a:lstStyle/>
          <a:p>
            <a:pPr algn="just">
              <a:lnSpc>
                <a:spcPct val="107000"/>
              </a:lnSpc>
              <a:spcAft>
                <a:spcPts val="600"/>
              </a:spcAft>
            </a:pPr>
            <a:r>
              <a:rPr lang="es-MX" sz="1600" b="1" dirty="0" smtClean="0"/>
              <a:t>Para el uso o apropiación </a:t>
            </a:r>
            <a:r>
              <a:rPr lang="es-MX" sz="1600" b="1" dirty="0"/>
              <a:t>para </a:t>
            </a:r>
            <a:r>
              <a:rPr lang="es-ES" sz="1600" b="1" dirty="0"/>
              <a:t>sí o para su cónyuge, parientes consanguíneos, parientes civiles o para terceros con los que tenga relaciones profesionales, laborales o de negocios, o para socios o sociedades de las que el servidor público o las personas antes referidas formen </a:t>
            </a:r>
            <a:r>
              <a:rPr lang="es-ES" sz="1600" b="1" dirty="0" smtClean="0"/>
              <a:t>parte.</a:t>
            </a:r>
            <a:endParaRPr lang="es-MX" sz="1600" b="1" dirty="0"/>
          </a:p>
        </p:txBody>
      </p:sp>
      <p:pic>
        <p:nvPicPr>
          <p:cNvPr id="25" name="Imagen 24" descr="Resultado de imagen para peculado dibujos"/>
          <p:cNvPicPr/>
          <p:nvPr/>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23220"/>
          <a:stretch/>
        </p:blipFill>
        <p:spPr bwMode="auto">
          <a:xfrm>
            <a:off x="32707" y="4509120"/>
            <a:ext cx="2043923" cy="1440160"/>
          </a:xfrm>
          <a:prstGeom prst="rect">
            <a:avLst/>
          </a:prstGeom>
          <a:ln>
            <a:noFill/>
          </a:ln>
          <a:effectLst>
            <a:softEdge rad="112500"/>
          </a:effectLst>
        </p:spPr>
      </p:pic>
      <p:sp>
        <p:nvSpPr>
          <p:cNvPr id="17" name="Rectángulo 16"/>
          <p:cNvSpPr/>
          <p:nvPr/>
        </p:nvSpPr>
        <p:spPr>
          <a:xfrm>
            <a:off x="6000858" y="2064651"/>
            <a:ext cx="1364884" cy="981423"/>
          </a:xfrm>
          <a:prstGeom prst="rect">
            <a:avLst/>
          </a:prstGeom>
        </p:spPr>
        <p:txBody>
          <a:bodyPr wrap="square">
            <a:spAutoFit/>
          </a:bodyPr>
          <a:lstStyle/>
          <a:p>
            <a:pPr algn="ctr">
              <a:lnSpc>
                <a:spcPct val="107000"/>
              </a:lnSpc>
              <a:spcAft>
                <a:spcPts val="600"/>
              </a:spcAft>
            </a:pPr>
            <a:r>
              <a:rPr lang="es-MX" b="1" dirty="0" smtClean="0"/>
              <a:t>De recursos públicos </a:t>
            </a:r>
            <a:endParaRPr lang="es-MX" b="1" dirty="0"/>
          </a:p>
        </p:txBody>
      </p:sp>
      <p:sp>
        <p:nvSpPr>
          <p:cNvPr id="2" name="Abrir llave 1"/>
          <p:cNvSpPr/>
          <p:nvPr/>
        </p:nvSpPr>
        <p:spPr>
          <a:xfrm>
            <a:off x="7414490" y="1443612"/>
            <a:ext cx="106570" cy="144517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 name="CuadroTexto 2"/>
          <p:cNvSpPr txBox="1"/>
          <p:nvPr/>
        </p:nvSpPr>
        <p:spPr>
          <a:xfrm>
            <a:off x="7653142" y="1529941"/>
            <a:ext cx="1973750" cy="1477328"/>
          </a:xfrm>
          <a:prstGeom prst="rect">
            <a:avLst/>
          </a:prstGeom>
          <a:noFill/>
        </p:spPr>
        <p:txBody>
          <a:bodyPr wrap="square" rtlCol="0">
            <a:spAutoFit/>
          </a:bodyPr>
          <a:lstStyle/>
          <a:p>
            <a:r>
              <a:rPr lang="es-MX" b="1" dirty="0" smtClean="0"/>
              <a:t>Materiales</a:t>
            </a:r>
          </a:p>
          <a:p>
            <a:endParaRPr lang="es-MX" b="1" dirty="0" smtClean="0"/>
          </a:p>
          <a:p>
            <a:r>
              <a:rPr lang="es-MX" b="1" dirty="0" smtClean="0"/>
              <a:t>Humanos</a:t>
            </a:r>
          </a:p>
          <a:p>
            <a:endParaRPr lang="es-MX" b="1" dirty="0" smtClean="0"/>
          </a:p>
          <a:p>
            <a:r>
              <a:rPr lang="es-MX" b="1" dirty="0" smtClean="0"/>
              <a:t>Financieros</a:t>
            </a:r>
            <a:endParaRPr lang="es-MX" b="1" dirty="0"/>
          </a:p>
        </p:txBody>
      </p:sp>
      <p:sp>
        <p:nvSpPr>
          <p:cNvPr id="4" name="Flecha derecha 3"/>
          <p:cNvSpPr/>
          <p:nvPr/>
        </p:nvSpPr>
        <p:spPr>
          <a:xfrm>
            <a:off x="1570629" y="2279434"/>
            <a:ext cx="506001" cy="293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Flecha derecha 4"/>
          <p:cNvSpPr/>
          <p:nvPr/>
        </p:nvSpPr>
        <p:spPr>
          <a:xfrm>
            <a:off x="5576909" y="2469923"/>
            <a:ext cx="423949" cy="283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Flecha abajo 5"/>
          <p:cNvSpPr/>
          <p:nvPr/>
        </p:nvSpPr>
        <p:spPr>
          <a:xfrm>
            <a:off x="7639330" y="3066055"/>
            <a:ext cx="303972" cy="3658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a:off x="6323976" y="3573016"/>
            <a:ext cx="2658333" cy="1200329"/>
          </a:xfrm>
          <a:prstGeom prst="rect">
            <a:avLst/>
          </a:prstGeom>
          <a:noFill/>
        </p:spPr>
        <p:txBody>
          <a:bodyPr wrap="square" rtlCol="0">
            <a:spAutoFit/>
          </a:bodyPr>
          <a:lstStyle/>
          <a:p>
            <a:pPr algn="ctr"/>
            <a:r>
              <a:rPr lang="es-MX" b="1" dirty="0" smtClean="0"/>
              <a:t>Sin fundamento jurídico o en contraposición a las normas aplicables. </a:t>
            </a:r>
            <a:endParaRPr lang="es-MX" b="1" dirty="0"/>
          </a:p>
        </p:txBody>
      </p:sp>
    </p:spTree>
    <p:extLst>
      <p:ext uri="{BB962C8B-B14F-4D97-AF65-F5344CB8AC3E}">
        <p14:creationId xmlns:p14="http://schemas.microsoft.com/office/powerpoint/2010/main" val="3493783338"/>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50584" y="188640"/>
            <a:ext cx="6590763" cy="746136"/>
          </a:xfrm>
        </p:spPr>
        <p:txBody>
          <a:bodyPr>
            <a:noAutofit/>
          </a:bodyPr>
          <a:lstStyle/>
          <a:p>
            <a:pPr algn="r"/>
            <a:r>
              <a:rPr lang="es-MX" sz="2000" b="1" dirty="0" smtClean="0"/>
              <a:t>CONFLICTO DE INTERÉS</a:t>
            </a:r>
            <a:r>
              <a:rPr lang="es-MX" sz="3200" b="1" dirty="0" smtClean="0"/>
              <a:t/>
            </a:r>
            <a:br>
              <a:rPr lang="es-MX" sz="3200" b="1" dirty="0" smtClean="0"/>
            </a:br>
            <a:r>
              <a:rPr lang="es-MX" sz="2000" b="1" dirty="0" smtClean="0"/>
              <a:t>Art. 58 LGRA</a:t>
            </a:r>
            <a:endParaRPr lang="es-MX" sz="2000" b="1" dirty="0"/>
          </a:p>
        </p:txBody>
      </p:sp>
      <p:sp>
        <p:nvSpPr>
          <p:cNvPr id="5" name="CuadroTexto 4"/>
          <p:cNvSpPr txBox="1"/>
          <p:nvPr/>
        </p:nvSpPr>
        <p:spPr>
          <a:xfrm>
            <a:off x="649423" y="1376256"/>
            <a:ext cx="8085032" cy="172354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es-MX" sz="1400" dirty="0" smtClean="0"/>
          </a:p>
          <a:p>
            <a:r>
              <a:rPr lang="es-MX" sz="1600" b="1" dirty="0" smtClean="0"/>
              <a:t>El </a:t>
            </a:r>
            <a:r>
              <a:rPr lang="es-MX" sz="1600" b="1" dirty="0"/>
              <a:t>servidor público </a:t>
            </a:r>
            <a:r>
              <a:rPr lang="es-MX" sz="1600" b="1" dirty="0" smtClean="0"/>
              <a:t>que: </a:t>
            </a:r>
          </a:p>
          <a:p>
            <a:endParaRPr lang="es-MX" sz="1600" b="1" dirty="0" smtClean="0"/>
          </a:p>
          <a:p>
            <a:r>
              <a:rPr lang="es-MX" sz="1600" b="1" dirty="0" smtClean="0"/>
              <a:t>Intervenga por motivo de su </a:t>
            </a:r>
          </a:p>
          <a:p>
            <a:r>
              <a:rPr lang="es-MX" sz="1600" b="1" dirty="0" smtClean="0"/>
              <a:t>empleo, cargo o comisión en: </a:t>
            </a:r>
          </a:p>
          <a:p>
            <a:endParaRPr lang="es-MX" sz="1400" dirty="0"/>
          </a:p>
          <a:p>
            <a:endParaRPr lang="es-MX" sz="1400" dirty="0"/>
          </a:p>
        </p:txBody>
      </p:sp>
      <p:sp>
        <p:nvSpPr>
          <p:cNvPr id="16" name="Flecha derecha 15"/>
          <p:cNvSpPr/>
          <p:nvPr/>
        </p:nvSpPr>
        <p:spPr>
          <a:xfrm>
            <a:off x="5471710" y="1629926"/>
            <a:ext cx="1297234" cy="14698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just"/>
            <a:r>
              <a:rPr lang="es-MX" sz="1200" b="1" dirty="0"/>
              <a:t>De a</a:t>
            </a:r>
            <a:r>
              <a:rPr lang="es-MX" sz="1200" b="1" dirty="0" smtClean="0"/>
              <a:t>suntos en los que tenga  : </a:t>
            </a:r>
            <a:endParaRPr lang="es-MX" sz="1200" b="1" dirty="0"/>
          </a:p>
        </p:txBody>
      </p:sp>
      <p:sp>
        <p:nvSpPr>
          <p:cNvPr id="42" name="CuadroTexto 41"/>
          <p:cNvSpPr txBox="1"/>
          <p:nvPr/>
        </p:nvSpPr>
        <p:spPr>
          <a:xfrm>
            <a:off x="467544" y="3351712"/>
            <a:ext cx="4673529" cy="1754326"/>
          </a:xfrm>
          <a:prstGeom prst="rect">
            <a:avLst/>
          </a:prstGeom>
          <a:noFill/>
        </p:spPr>
        <p:txBody>
          <a:bodyPr wrap="square" rtlCol="0">
            <a:spAutoFit/>
          </a:bodyPr>
          <a:lstStyle/>
          <a:p>
            <a:pPr algn="just"/>
            <a:r>
              <a:rPr lang="es-MX" b="1" dirty="0" smtClean="0">
                <a:effectLst/>
              </a:rPr>
              <a:t>Conflicto de Interés: </a:t>
            </a:r>
            <a:r>
              <a:rPr lang="es-MX" b="1" dirty="0" smtClean="0"/>
              <a:t>La posible afectación del desempeño imparcial y objetivo de las funciones del servidor público en razón de intereses personales, familiares o de negocios (Art. 3 fracción VI LGRA). </a:t>
            </a:r>
            <a:endParaRPr lang="es-MX" b="1" dirty="0"/>
          </a:p>
        </p:txBody>
      </p:sp>
      <p:sp>
        <p:nvSpPr>
          <p:cNvPr id="3" name="Redondear rectángulo de esquina sencilla 2"/>
          <p:cNvSpPr/>
          <p:nvPr/>
        </p:nvSpPr>
        <p:spPr>
          <a:xfrm>
            <a:off x="3779951" y="1569366"/>
            <a:ext cx="1682027" cy="1337328"/>
          </a:xfrm>
          <a:prstGeom prst="round1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buFont typeface="Wingdings" panose="05000000000000000000" pitchFamily="2" charset="2"/>
              <a:buChar char="q"/>
            </a:pPr>
            <a:r>
              <a:rPr lang="es-MX" sz="1600" b="1" dirty="0" smtClean="0"/>
              <a:t>Atención </a:t>
            </a:r>
            <a:endParaRPr lang="es-MX" sz="1600" b="1" dirty="0"/>
          </a:p>
          <a:p>
            <a:pPr marL="171450" indent="-171450">
              <a:buFont typeface="Wingdings" panose="05000000000000000000" pitchFamily="2" charset="2"/>
              <a:buChar char="q"/>
            </a:pPr>
            <a:r>
              <a:rPr lang="es-MX" sz="1600" b="1" dirty="0"/>
              <a:t>T</a:t>
            </a:r>
            <a:r>
              <a:rPr lang="es-MX" sz="1600" b="1" dirty="0" smtClean="0"/>
              <a:t>ramitación </a:t>
            </a:r>
            <a:endParaRPr lang="es-MX" sz="1600" b="1" dirty="0"/>
          </a:p>
          <a:p>
            <a:pPr marL="171450" indent="-171450">
              <a:buFont typeface="Wingdings" panose="05000000000000000000" pitchFamily="2" charset="2"/>
              <a:buChar char="q"/>
            </a:pPr>
            <a:r>
              <a:rPr lang="es-MX" sz="1600" b="1" dirty="0"/>
              <a:t>R</a:t>
            </a:r>
            <a:r>
              <a:rPr lang="es-MX" sz="1600" b="1" dirty="0" smtClean="0"/>
              <a:t>esolución</a:t>
            </a:r>
            <a:endParaRPr lang="es-MX" sz="1600" b="1" dirty="0"/>
          </a:p>
        </p:txBody>
      </p:sp>
      <p:sp>
        <p:nvSpPr>
          <p:cNvPr id="6" name="Rectángulo 5"/>
          <p:cNvSpPr/>
          <p:nvPr/>
        </p:nvSpPr>
        <p:spPr>
          <a:xfrm>
            <a:off x="5911403" y="1419093"/>
            <a:ext cx="2929944" cy="1651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dondear rectángulo de esquina sencilla 6"/>
          <p:cNvSpPr/>
          <p:nvPr/>
        </p:nvSpPr>
        <p:spPr>
          <a:xfrm>
            <a:off x="6568229" y="1736949"/>
            <a:ext cx="2298879" cy="1329925"/>
          </a:xfrm>
          <a:prstGeom prst="round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Conflicto de Interés o</a:t>
            </a:r>
          </a:p>
          <a:p>
            <a:pPr algn="ctr"/>
            <a:r>
              <a:rPr lang="es-MX" b="1" dirty="0" smtClean="0">
                <a:solidFill>
                  <a:schemeClr val="tx1"/>
                </a:solidFill>
              </a:rPr>
              <a:t>Impedimento legal. </a:t>
            </a:r>
            <a:endParaRPr lang="es-MX" b="1" dirty="0">
              <a:solidFill>
                <a:schemeClr val="tx1"/>
              </a:solidFill>
            </a:endParaRPr>
          </a:p>
          <a:p>
            <a:pPr algn="just"/>
            <a:endParaRPr lang="es-MX" sz="1400" b="1" dirty="0">
              <a:solidFill>
                <a:schemeClr val="tx1"/>
              </a:solidFill>
            </a:endParaRPr>
          </a:p>
        </p:txBody>
      </p:sp>
      <p:pic>
        <p:nvPicPr>
          <p:cNvPr id="12" name="Imagen 11"/>
          <p:cNvPicPr>
            <a:picLocks noChangeAspect="1"/>
          </p:cNvPicPr>
          <p:nvPr/>
        </p:nvPicPr>
        <p:blipFill>
          <a:blip r:embed="rId2"/>
          <a:stretch>
            <a:fillRect/>
          </a:stretch>
        </p:blipFill>
        <p:spPr>
          <a:xfrm>
            <a:off x="5545964" y="3363032"/>
            <a:ext cx="2966419" cy="1433176"/>
          </a:xfrm>
          <a:prstGeom prst="rect">
            <a:avLst/>
          </a:prstGeom>
        </p:spPr>
      </p:pic>
      <p:sp>
        <p:nvSpPr>
          <p:cNvPr id="10" name="Abrir llave 9"/>
          <p:cNvSpPr/>
          <p:nvPr/>
        </p:nvSpPr>
        <p:spPr>
          <a:xfrm flipH="1">
            <a:off x="3580950" y="1742053"/>
            <a:ext cx="45719" cy="124562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400"/>
          </a:p>
        </p:txBody>
      </p:sp>
    </p:spTree>
    <p:extLst>
      <p:ext uri="{BB962C8B-B14F-4D97-AF65-F5344CB8AC3E}">
        <p14:creationId xmlns:p14="http://schemas.microsoft.com/office/powerpoint/2010/main" val="928012325"/>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612872" y="2132856"/>
            <a:ext cx="7182323" cy="2960682"/>
          </a:xfrm>
          <a:prstGeom prst="rect">
            <a:avLst/>
          </a:prstGeom>
        </p:spPr>
        <p:txBody>
          <a:bodyPr wrap="square">
            <a:spAutoFit/>
          </a:bodyPr>
          <a:lstStyle/>
          <a:p>
            <a:pPr algn="just">
              <a:lnSpc>
                <a:spcPct val="107000"/>
              </a:lnSpc>
            </a:pPr>
            <a:endParaRPr lang="es-MX" sz="1350" dirty="0"/>
          </a:p>
          <a:p>
            <a:pPr algn="just">
              <a:lnSpc>
                <a:spcPct val="107000"/>
              </a:lnSpc>
            </a:pPr>
            <a:endParaRPr lang="es-MX" sz="1350" dirty="0"/>
          </a:p>
          <a:p>
            <a:r>
              <a:rPr lang="es-MX" sz="1350" b="1" dirty="0"/>
              <a:t> </a:t>
            </a:r>
            <a:endParaRPr lang="es-MX" sz="1350" dirty="0"/>
          </a:p>
          <a:p>
            <a:pPr marL="214313" indent="-214313" algn="just">
              <a:buFont typeface="Wingdings" panose="05000000000000000000" pitchFamily="2" charset="2"/>
              <a:buChar char="q"/>
            </a:pPr>
            <a:r>
              <a:rPr lang="es-MX" b="1" u="sng" dirty="0" smtClean="0"/>
              <a:t>Falte </a:t>
            </a:r>
            <a:r>
              <a:rPr lang="es-MX" b="1" u="sng" dirty="0"/>
              <a:t>a la veracidad</a:t>
            </a:r>
            <a:r>
              <a:rPr lang="es-MX" b="1" dirty="0"/>
              <a:t> en la presentación de las declaraciones de situación patrimonial o de intereses, que tenga como fin ocultar:</a:t>
            </a:r>
          </a:p>
          <a:p>
            <a:pPr marL="214313" indent="-214313">
              <a:buFont typeface="Wingdings" panose="05000000000000000000" pitchFamily="2" charset="2"/>
              <a:buChar char="q"/>
            </a:pPr>
            <a:endParaRPr lang="es-MX" b="1" dirty="0"/>
          </a:p>
          <a:p>
            <a:pPr marL="257175" indent="-257175">
              <a:buFont typeface="+mj-lt"/>
              <a:buAutoNum type="alphaLcParenR"/>
            </a:pPr>
            <a:r>
              <a:rPr lang="es-MX" b="1" dirty="0"/>
              <a:t>El incremento en su patrimonio.</a:t>
            </a:r>
          </a:p>
          <a:p>
            <a:pPr marL="257175" indent="-257175">
              <a:buFont typeface="+mj-lt"/>
              <a:buAutoNum type="alphaLcParenR"/>
            </a:pPr>
            <a:r>
              <a:rPr lang="es-MX" b="1" dirty="0"/>
              <a:t>El uso y disfrute de bienes o servicios que no sea explicable o justificable.</a:t>
            </a:r>
          </a:p>
          <a:p>
            <a:pPr marL="257175" indent="-257175">
              <a:buFont typeface="+mj-lt"/>
              <a:buAutoNum type="alphaLcParenR"/>
            </a:pPr>
            <a:r>
              <a:rPr lang="es-MX" b="1" dirty="0"/>
              <a:t>Un Conflicto de Interés.</a:t>
            </a:r>
          </a:p>
        </p:txBody>
      </p:sp>
      <p:sp>
        <p:nvSpPr>
          <p:cNvPr id="11" name="CuadroTexto 10"/>
          <p:cNvSpPr txBox="1"/>
          <p:nvPr/>
        </p:nvSpPr>
        <p:spPr>
          <a:xfrm>
            <a:off x="540274" y="2132856"/>
            <a:ext cx="3937140" cy="369332"/>
          </a:xfrm>
          <a:prstGeom prst="rect">
            <a:avLst/>
          </a:prstGeom>
          <a:noFill/>
        </p:spPr>
        <p:txBody>
          <a:bodyPr wrap="square" rtlCol="0">
            <a:spAutoFit/>
          </a:bodyPr>
          <a:lstStyle/>
          <a:p>
            <a:r>
              <a:rPr lang="es-MX" b="1" dirty="0" smtClean="0"/>
              <a:t>Cuando </a:t>
            </a:r>
            <a:r>
              <a:rPr lang="es-MX" b="1" dirty="0"/>
              <a:t>el servidor público</a:t>
            </a:r>
            <a:r>
              <a:rPr lang="es-MX" b="1" dirty="0" smtClean="0"/>
              <a:t>:</a:t>
            </a:r>
            <a:endParaRPr lang="es-MX" b="1" dirty="0"/>
          </a:p>
        </p:txBody>
      </p:sp>
      <p:sp>
        <p:nvSpPr>
          <p:cNvPr id="15" name="Rectángulo 14"/>
          <p:cNvSpPr/>
          <p:nvPr/>
        </p:nvSpPr>
        <p:spPr>
          <a:xfrm>
            <a:off x="1115616" y="1196752"/>
            <a:ext cx="8192761" cy="984885"/>
          </a:xfrm>
          <a:prstGeom prst="rect">
            <a:avLst/>
          </a:prstGeom>
        </p:spPr>
        <p:txBody>
          <a:bodyPr wrap="square">
            <a:spAutoFit/>
          </a:bodyPr>
          <a:lstStyle/>
          <a:p>
            <a:pPr algn="ctr"/>
            <a:r>
              <a:rPr lang="es-MX" sz="2000" b="1" dirty="0" smtClean="0">
                <a:latin typeface="+mj-lt"/>
                <a:cs typeface="Arial" panose="020B0604020202020204" pitchFamily="34" charset="0"/>
              </a:rPr>
              <a:t>ENRIQUECIMIENTO OCULTO Y OCULTAMIENTO </a:t>
            </a:r>
          </a:p>
          <a:p>
            <a:pPr algn="ctr"/>
            <a:r>
              <a:rPr lang="es-MX" sz="2000" b="1" dirty="0" smtClean="0">
                <a:latin typeface="+mj-lt"/>
                <a:cs typeface="Arial" panose="020B0604020202020204" pitchFamily="34" charset="0"/>
              </a:rPr>
              <a:t>DE CONFLICTO DE INTERÉS</a:t>
            </a:r>
          </a:p>
          <a:p>
            <a:pPr algn="ctr"/>
            <a:r>
              <a:rPr lang="es-MX" dirty="0" smtClean="0">
                <a:latin typeface="+mj-lt"/>
              </a:rPr>
              <a:t>Art</a:t>
            </a:r>
            <a:r>
              <a:rPr lang="es-MX" dirty="0">
                <a:latin typeface="+mj-lt"/>
              </a:rPr>
              <a:t>. 60 </a:t>
            </a:r>
            <a:r>
              <a:rPr lang="es-MX" dirty="0" smtClean="0">
                <a:latin typeface="+mj-lt"/>
              </a:rPr>
              <a:t>LGRA</a:t>
            </a:r>
            <a:endParaRPr lang="es-MX" dirty="0">
              <a:latin typeface="+mj-lt"/>
            </a:endParaRPr>
          </a:p>
        </p:txBody>
      </p:sp>
      <p:pic>
        <p:nvPicPr>
          <p:cNvPr id="2" name="Imagen 1"/>
          <p:cNvPicPr>
            <a:picLocks noChangeAspect="1"/>
          </p:cNvPicPr>
          <p:nvPr/>
        </p:nvPicPr>
        <p:blipFill>
          <a:blip r:embed="rId2"/>
          <a:stretch>
            <a:fillRect/>
          </a:stretch>
        </p:blipFill>
        <p:spPr>
          <a:xfrm>
            <a:off x="5821160" y="4351441"/>
            <a:ext cx="3210721" cy="1820561"/>
          </a:xfrm>
          <a:prstGeom prst="rect">
            <a:avLst/>
          </a:prstGeom>
          <a:ln>
            <a:noFill/>
          </a:ln>
          <a:effectLst>
            <a:softEdge rad="112500"/>
          </a:effectLst>
        </p:spPr>
      </p:pic>
      <p:sp>
        <p:nvSpPr>
          <p:cNvPr id="3" name="Rectángulo 2"/>
          <p:cNvSpPr/>
          <p:nvPr/>
        </p:nvSpPr>
        <p:spPr>
          <a:xfrm rot="20208249">
            <a:off x="6031422" y="4872711"/>
            <a:ext cx="2897653" cy="692497"/>
          </a:xfrm>
          <a:prstGeom prst="rect">
            <a:avLst/>
          </a:prstGeom>
          <a:noFill/>
          <a:ln>
            <a:solidFill>
              <a:srgbClr val="0070C0"/>
            </a:solidFill>
          </a:ln>
          <a:effectLst>
            <a:softEdge rad="31750"/>
          </a:effectLst>
        </p:spPr>
        <p:txBody>
          <a:bodyPr wrap="none" lIns="68580" tIns="34290" rIns="68580" bIns="34290">
            <a:spAutoFit/>
          </a:bodyPr>
          <a:lstStyle/>
          <a:p>
            <a:pPr algn="ctr"/>
            <a:r>
              <a:rPr lang="es-ES" sz="4050" b="1" dirty="0">
                <a:ln w="22225">
                  <a:solidFill>
                    <a:schemeClr val="bg1"/>
                  </a:solidFill>
                  <a:prstDash val="solid"/>
                </a:ln>
                <a:solidFill>
                  <a:srgbClr val="FF0000"/>
                </a:solidFill>
              </a:rPr>
              <a:t>ASEGURADO</a:t>
            </a:r>
          </a:p>
        </p:txBody>
      </p:sp>
    </p:spTree>
    <p:extLst>
      <p:ext uri="{BB962C8B-B14F-4D97-AF65-F5344CB8AC3E}">
        <p14:creationId xmlns:p14="http://schemas.microsoft.com/office/powerpoint/2010/main" val="1646879108"/>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1612" y="4504515"/>
            <a:ext cx="1874230" cy="1732797"/>
          </a:xfrm>
          <a:prstGeom prst="rect">
            <a:avLst/>
          </a:prstGeom>
        </p:spPr>
      </p:pic>
      <p:sp>
        <p:nvSpPr>
          <p:cNvPr id="5" name="Título 1"/>
          <p:cNvSpPr txBox="1">
            <a:spLocks/>
          </p:cNvSpPr>
          <p:nvPr/>
        </p:nvSpPr>
        <p:spPr bwMode="auto">
          <a:xfrm>
            <a:off x="212696" y="283827"/>
            <a:ext cx="5164483" cy="9171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700" kern="1200">
                <a:solidFill>
                  <a:srgbClr val="00204E"/>
                </a:solidFill>
                <a:latin typeface="Arial Black" pitchFamily="34" charset="0"/>
                <a:ea typeface="+mj-ea"/>
                <a:cs typeface="+mj-cs"/>
              </a:defRPr>
            </a:lvl1pPr>
            <a:lvl2pPr algn="l" rtl="0" eaLnBrk="0" fontAlgn="base" hangingPunct="0">
              <a:spcBef>
                <a:spcPct val="0"/>
              </a:spcBef>
              <a:spcAft>
                <a:spcPct val="0"/>
              </a:spcAft>
              <a:defRPr sz="2700">
                <a:solidFill>
                  <a:srgbClr val="00204E"/>
                </a:solidFill>
                <a:latin typeface="Arial Black" pitchFamily="34" charset="0"/>
              </a:defRPr>
            </a:lvl2pPr>
            <a:lvl3pPr algn="l" rtl="0" eaLnBrk="0" fontAlgn="base" hangingPunct="0">
              <a:spcBef>
                <a:spcPct val="0"/>
              </a:spcBef>
              <a:spcAft>
                <a:spcPct val="0"/>
              </a:spcAft>
              <a:defRPr sz="2700">
                <a:solidFill>
                  <a:srgbClr val="00204E"/>
                </a:solidFill>
                <a:latin typeface="Arial Black" pitchFamily="34" charset="0"/>
              </a:defRPr>
            </a:lvl3pPr>
            <a:lvl4pPr algn="l" rtl="0" eaLnBrk="0" fontAlgn="base" hangingPunct="0">
              <a:spcBef>
                <a:spcPct val="0"/>
              </a:spcBef>
              <a:spcAft>
                <a:spcPct val="0"/>
              </a:spcAft>
              <a:defRPr sz="2700">
                <a:solidFill>
                  <a:srgbClr val="00204E"/>
                </a:solidFill>
                <a:latin typeface="Arial Black" pitchFamily="34" charset="0"/>
              </a:defRPr>
            </a:lvl4pPr>
            <a:lvl5pPr algn="l" rtl="0" eaLnBrk="0" fontAlgn="base" hangingPunct="0">
              <a:spcBef>
                <a:spcPct val="0"/>
              </a:spcBef>
              <a:spcAft>
                <a:spcPct val="0"/>
              </a:spcAft>
              <a:defRPr sz="2700">
                <a:solidFill>
                  <a:srgbClr val="00204E"/>
                </a:solidFill>
                <a:latin typeface="Arial Black" pitchFamily="34" charset="0"/>
              </a:defRPr>
            </a:lvl5pPr>
            <a:lvl6pPr marL="342900" algn="l" rtl="0" fontAlgn="base">
              <a:spcBef>
                <a:spcPct val="0"/>
              </a:spcBef>
              <a:spcAft>
                <a:spcPct val="0"/>
              </a:spcAft>
              <a:defRPr sz="2700">
                <a:solidFill>
                  <a:srgbClr val="00204E"/>
                </a:solidFill>
                <a:latin typeface="Arial Black" pitchFamily="34" charset="0"/>
              </a:defRPr>
            </a:lvl6pPr>
            <a:lvl7pPr marL="685800" algn="l" rtl="0" fontAlgn="base">
              <a:spcBef>
                <a:spcPct val="0"/>
              </a:spcBef>
              <a:spcAft>
                <a:spcPct val="0"/>
              </a:spcAft>
              <a:defRPr sz="2700">
                <a:solidFill>
                  <a:srgbClr val="00204E"/>
                </a:solidFill>
                <a:latin typeface="Arial Black" pitchFamily="34" charset="0"/>
              </a:defRPr>
            </a:lvl7pPr>
            <a:lvl8pPr marL="1028700" algn="l" rtl="0" fontAlgn="base">
              <a:spcBef>
                <a:spcPct val="0"/>
              </a:spcBef>
              <a:spcAft>
                <a:spcPct val="0"/>
              </a:spcAft>
              <a:defRPr sz="2700">
                <a:solidFill>
                  <a:srgbClr val="00204E"/>
                </a:solidFill>
                <a:latin typeface="Arial Black" pitchFamily="34" charset="0"/>
              </a:defRPr>
            </a:lvl8pPr>
            <a:lvl9pPr marL="1371600" algn="l" rtl="0" fontAlgn="base">
              <a:spcBef>
                <a:spcPct val="0"/>
              </a:spcBef>
              <a:spcAft>
                <a:spcPct val="0"/>
              </a:spcAft>
              <a:defRPr sz="2700">
                <a:solidFill>
                  <a:srgbClr val="00204E"/>
                </a:solidFill>
                <a:latin typeface="Arial Black" pitchFamily="34" charset="0"/>
              </a:defRPr>
            </a:lvl9pPr>
          </a:lstStyle>
          <a:p>
            <a:pPr algn="ctr"/>
            <a:r>
              <a:rPr lang="es-MX"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PROCEDIMIENTO DE INVESTIGACIÓN</a:t>
            </a:r>
            <a:endPar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8" name="Diagrama 7"/>
          <p:cNvGraphicFramePr/>
          <p:nvPr>
            <p:extLst>
              <p:ext uri="{D42A27DB-BD31-4B8C-83A1-F6EECF244321}">
                <p14:modId xmlns:p14="http://schemas.microsoft.com/office/powerpoint/2010/main" val="3781297861"/>
              </p:ext>
            </p:extLst>
          </p:nvPr>
        </p:nvGraphicFramePr>
        <p:xfrm>
          <a:off x="176044" y="764704"/>
          <a:ext cx="8643075"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198022" y="2850817"/>
            <a:ext cx="1913246" cy="1015663"/>
          </a:xfrm>
          <a:prstGeom prst="rect">
            <a:avLst/>
          </a:prstGeom>
          <a:noFill/>
        </p:spPr>
        <p:txBody>
          <a:bodyPr wrap="square" rtlCol="0">
            <a:spAutoFit/>
          </a:bodyPr>
          <a:lstStyle/>
          <a:p>
            <a:pPr algn="ctr"/>
            <a:r>
              <a:rPr lang="es-ES" sz="1400" b="1" dirty="0"/>
              <a:t>Inicio del </a:t>
            </a:r>
            <a:r>
              <a:rPr lang="es-ES" sz="1400" b="1" dirty="0" smtClean="0"/>
              <a:t>Procedimiento de Investigación</a:t>
            </a:r>
            <a:endParaRPr lang="es-ES" sz="1600" b="1" dirty="0"/>
          </a:p>
          <a:p>
            <a:endParaRPr lang="es-MX" dirty="0"/>
          </a:p>
        </p:txBody>
      </p:sp>
      <p:sp>
        <p:nvSpPr>
          <p:cNvPr id="9" name="CuadroTexto 8"/>
          <p:cNvSpPr txBox="1"/>
          <p:nvPr/>
        </p:nvSpPr>
        <p:spPr>
          <a:xfrm>
            <a:off x="2141127" y="2158482"/>
            <a:ext cx="2160240" cy="1384995"/>
          </a:xfrm>
          <a:prstGeom prst="rect">
            <a:avLst/>
          </a:prstGeom>
          <a:noFill/>
        </p:spPr>
        <p:txBody>
          <a:bodyPr wrap="square" rtlCol="0">
            <a:spAutoFit/>
          </a:bodyPr>
          <a:lstStyle/>
          <a:p>
            <a:pPr algn="ctr"/>
            <a:r>
              <a:rPr lang="es-ES" sz="1400" b="1" dirty="0"/>
              <a:t>Diligencias de </a:t>
            </a:r>
            <a:r>
              <a:rPr lang="es-ES" sz="1400" b="1" dirty="0" smtClean="0"/>
              <a:t>Investigación, en las que recabará las Pruebas necesarias</a:t>
            </a:r>
          </a:p>
          <a:p>
            <a:pPr algn="ctr"/>
            <a:endParaRPr lang="es-ES" sz="1400" b="1" u="sng" dirty="0"/>
          </a:p>
          <a:p>
            <a:pPr algn="ctr"/>
            <a:endParaRPr lang="es-ES" sz="1400" b="1" u="sng" dirty="0"/>
          </a:p>
        </p:txBody>
      </p:sp>
      <p:sp>
        <p:nvSpPr>
          <p:cNvPr id="10" name="CuadroTexto 9"/>
          <p:cNvSpPr txBox="1"/>
          <p:nvPr/>
        </p:nvSpPr>
        <p:spPr>
          <a:xfrm>
            <a:off x="4554105" y="1317178"/>
            <a:ext cx="1872208" cy="1169551"/>
          </a:xfrm>
          <a:prstGeom prst="rect">
            <a:avLst/>
          </a:prstGeom>
          <a:noFill/>
        </p:spPr>
        <p:txBody>
          <a:bodyPr wrap="square" rtlCol="0">
            <a:spAutoFit/>
          </a:bodyPr>
          <a:lstStyle/>
          <a:p>
            <a:pPr algn="ctr"/>
            <a:r>
              <a:rPr lang="es-ES" sz="1400" b="1" dirty="0"/>
              <a:t>Determina la existencia de faltas  </a:t>
            </a:r>
            <a:r>
              <a:rPr lang="es-ES" sz="1400" b="1" dirty="0" smtClean="0"/>
              <a:t>administrativas y las </a:t>
            </a:r>
          </a:p>
          <a:p>
            <a:pPr algn="ctr"/>
            <a:r>
              <a:rPr lang="es-MX" sz="1400" b="1" dirty="0" smtClean="0"/>
              <a:t>Califica</a:t>
            </a:r>
            <a:endParaRPr lang="es-MX" sz="1600" dirty="0"/>
          </a:p>
        </p:txBody>
      </p:sp>
      <p:sp>
        <p:nvSpPr>
          <p:cNvPr id="12" name="CuadroTexto 11"/>
          <p:cNvSpPr txBox="1"/>
          <p:nvPr/>
        </p:nvSpPr>
        <p:spPr>
          <a:xfrm>
            <a:off x="6553035" y="890717"/>
            <a:ext cx="2392806" cy="954107"/>
          </a:xfrm>
          <a:prstGeom prst="rect">
            <a:avLst/>
          </a:prstGeom>
          <a:noFill/>
        </p:spPr>
        <p:txBody>
          <a:bodyPr wrap="square" rtlCol="0">
            <a:spAutoFit/>
          </a:bodyPr>
          <a:lstStyle/>
          <a:p>
            <a:pPr algn="ctr"/>
            <a:r>
              <a:rPr lang="es-MX" sz="1400" b="1" dirty="0" smtClean="0"/>
              <a:t>Elaboración y Remisión del Informe de Presunta Responsabilidad Administrativa</a:t>
            </a:r>
            <a:endParaRPr lang="es-MX" sz="1400" b="1" dirty="0"/>
          </a:p>
        </p:txBody>
      </p:sp>
      <p:grpSp>
        <p:nvGrpSpPr>
          <p:cNvPr id="13" name="Grupo 12"/>
          <p:cNvGrpSpPr/>
          <p:nvPr/>
        </p:nvGrpSpPr>
        <p:grpSpPr>
          <a:xfrm>
            <a:off x="7071612" y="2158482"/>
            <a:ext cx="1810868" cy="2422646"/>
            <a:chOff x="4623131" y="1532184"/>
            <a:chExt cx="1810868" cy="3074301"/>
          </a:xfrm>
        </p:grpSpPr>
        <p:sp>
          <p:nvSpPr>
            <p:cNvPr id="14" name="Rectángulo 13"/>
            <p:cNvSpPr/>
            <p:nvPr/>
          </p:nvSpPr>
          <p:spPr>
            <a:xfrm>
              <a:off x="4623131" y="1532184"/>
              <a:ext cx="1805554" cy="15826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CuadroTexto 14"/>
            <p:cNvSpPr txBox="1"/>
            <p:nvPr/>
          </p:nvSpPr>
          <p:spPr>
            <a:xfrm>
              <a:off x="4628445" y="1532184"/>
              <a:ext cx="1805554" cy="30743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1910" tIns="41910" rIns="41910" bIns="41910" numCol="1" spcCol="1270" anchor="t" anchorCtr="0">
              <a:noAutofit/>
            </a:bodyPr>
            <a:lstStyle/>
            <a:p>
              <a:pPr marL="57150" lvl="1" indent="-57150" algn="just" defTabSz="466725">
                <a:lnSpc>
                  <a:spcPct val="90000"/>
                </a:lnSpc>
                <a:spcBef>
                  <a:spcPct val="0"/>
                </a:spcBef>
                <a:spcAft>
                  <a:spcPct val="15000"/>
                </a:spcAft>
                <a:buChar char="••"/>
              </a:pPr>
              <a:r>
                <a:rPr lang="es-ES" sz="1050" dirty="0" smtClean="0"/>
                <a:t>Elabora el </a:t>
              </a:r>
              <a:r>
                <a:rPr lang="es-ES" sz="1050" b="1" u="sng" dirty="0" smtClean="0">
                  <a:solidFill>
                    <a:srgbClr val="00B050"/>
                  </a:solidFill>
                </a:rPr>
                <a:t>IPRA</a:t>
              </a:r>
              <a:r>
                <a:rPr lang="es-ES" sz="1050" dirty="0" smtClean="0"/>
                <a:t>, estableciendo los </a:t>
              </a:r>
              <a:r>
                <a:rPr lang="es-ES" sz="1050" b="1" u="sng" dirty="0" smtClean="0">
                  <a:solidFill>
                    <a:srgbClr val="00B050"/>
                  </a:solidFill>
                </a:rPr>
                <a:t>argumentos legales</a:t>
              </a:r>
              <a:r>
                <a:rPr lang="es-ES" sz="1050" dirty="0" smtClean="0"/>
                <a:t> en que se sustentará la existencia de la falta administrativa  y la presunta responsabilidad, </a:t>
              </a:r>
              <a:r>
                <a:rPr lang="es-ES" sz="1050" b="1" u="sng" dirty="0" smtClean="0">
                  <a:solidFill>
                    <a:srgbClr val="2DB944"/>
                  </a:solidFill>
                </a:rPr>
                <a:t>relacionándolos con las pruebas </a:t>
              </a:r>
              <a:r>
                <a:rPr lang="es-ES" sz="1050" dirty="0" smtClean="0"/>
                <a:t>que se ofrecerán en el proceso de substanciación, para lo cual </a:t>
              </a:r>
              <a:r>
                <a:rPr lang="es-ES" sz="1050" dirty="0" smtClean="0">
                  <a:solidFill>
                    <a:srgbClr val="00204E"/>
                  </a:solidFill>
                </a:rPr>
                <a:t>elaborará y acompañará </a:t>
              </a:r>
              <a:r>
                <a:rPr lang="es-ES" sz="1050" b="1" u="sng" dirty="0" smtClean="0">
                  <a:solidFill>
                    <a:srgbClr val="00B050"/>
                  </a:solidFill>
                </a:rPr>
                <a:t>el expediente de presunta responsabilidad administrativa</a:t>
              </a:r>
              <a:r>
                <a:rPr lang="es-ES" sz="1050" b="1" dirty="0" smtClean="0"/>
                <a:t>. </a:t>
              </a:r>
              <a:endParaRPr lang="es-ES" sz="1050" b="1" kern="1200" dirty="0"/>
            </a:p>
          </p:txBody>
        </p:sp>
      </p:grpSp>
      <p:sp>
        <p:nvSpPr>
          <p:cNvPr id="16" name="Marcador de número de diapositiva 15"/>
          <p:cNvSpPr>
            <a:spLocks noGrp="1"/>
          </p:cNvSpPr>
          <p:nvPr>
            <p:ph type="sldNum" sz="quarter" idx="11"/>
          </p:nvPr>
        </p:nvSpPr>
        <p:spPr/>
        <p:txBody>
          <a:bodyPr/>
          <a:lstStyle/>
          <a:p>
            <a:pPr>
              <a:defRPr/>
            </a:pPr>
            <a:r>
              <a:rPr lang="es-MX" smtClean="0"/>
              <a:t>ASF | </a:t>
            </a:r>
            <a:fld id="{D43F6A61-8F64-4239-93A6-10DAE3D53D1B}" type="slidenum">
              <a:rPr lang="es-MX" smtClean="0"/>
              <a:pPr>
                <a:defRPr/>
              </a:pPr>
              <a:t>37</a:t>
            </a:fld>
            <a:endParaRPr lang="es-MX"/>
          </a:p>
        </p:txBody>
      </p:sp>
      <p:pic>
        <p:nvPicPr>
          <p:cNvPr id="17" name="Imagen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1612" y="85955"/>
            <a:ext cx="1874229" cy="784120"/>
          </a:xfrm>
          <a:prstGeom prst="rect">
            <a:avLst/>
          </a:prstGeom>
        </p:spPr>
      </p:pic>
    </p:spTree>
    <p:extLst>
      <p:ext uri="{BB962C8B-B14F-4D97-AF65-F5344CB8AC3E}">
        <p14:creationId xmlns:p14="http://schemas.microsoft.com/office/powerpoint/2010/main" val="1503349045"/>
      </p:ext>
    </p:extLst>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2847" y="159651"/>
            <a:ext cx="8255090" cy="9891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700" kern="1200">
                <a:solidFill>
                  <a:srgbClr val="00204E"/>
                </a:solidFill>
                <a:latin typeface="Arial Black" pitchFamily="34" charset="0"/>
                <a:ea typeface="+mj-ea"/>
                <a:cs typeface="+mj-cs"/>
              </a:defRPr>
            </a:lvl1pPr>
            <a:lvl2pPr algn="l" rtl="0" eaLnBrk="0" fontAlgn="base" hangingPunct="0">
              <a:spcBef>
                <a:spcPct val="0"/>
              </a:spcBef>
              <a:spcAft>
                <a:spcPct val="0"/>
              </a:spcAft>
              <a:defRPr sz="2700">
                <a:solidFill>
                  <a:srgbClr val="00204E"/>
                </a:solidFill>
                <a:latin typeface="Arial Black" pitchFamily="34" charset="0"/>
              </a:defRPr>
            </a:lvl2pPr>
            <a:lvl3pPr algn="l" rtl="0" eaLnBrk="0" fontAlgn="base" hangingPunct="0">
              <a:spcBef>
                <a:spcPct val="0"/>
              </a:spcBef>
              <a:spcAft>
                <a:spcPct val="0"/>
              </a:spcAft>
              <a:defRPr sz="2700">
                <a:solidFill>
                  <a:srgbClr val="00204E"/>
                </a:solidFill>
                <a:latin typeface="Arial Black" pitchFamily="34" charset="0"/>
              </a:defRPr>
            </a:lvl3pPr>
            <a:lvl4pPr algn="l" rtl="0" eaLnBrk="0" fontAlgn="base" hangingPunct="0">
              <a:spcBef>
                <a:spcPct val="0"/>
              </a:spcBef>
              <a:spcAft>
                <a:spcPct val="0"/>
              </a:spcAft>
              <a:defRPr sz="2700">
                <a:solidFill>
                  <a:srgbClr val="00204E"/>
                </a:solidFill>
                <a:latin typeface="Arial Black" pitchFamily="34" charset="0"/>
              </a:defRPr>
            </a:lvl4pPr>
            <a:lvl5pPr algn="l" rtl="0" eaLnBrk="0" fontAlgn="base" hangingPunct="0">
              <a:spcBef>
                <a:spcPct val="0"/>
              </a:spcBef>
              <a:spcAft>
                <a:spcPct val="0"/>
              </a:spcAft>
              <a:defRPr sz="2700">
                <a:solidFill>
                  <a:srgbClr val="00204E"/>
                </a:solidFill>
                <a:latin typeface="Arial Black" pitchFamily="34" charset="0"/>
              </a:defRPr>
            </a:lvl5pPr>
            <a:lvl6pPr marL="342900" algn="l" rtl="0" fontAlgn="base">
              <a:spcBef>
                <a:spcPct val="0"/>
              </a:spcBef>
              <a:spcAft>
                <a:spcPct val="0"/>
              </a:spcAft>
              <a:defRPr sz="2700">
                <a:solidFill>
                  <a:srgbClr val="00204E"/>
                </a:solidFill>
                <a:latin typeface="Arial Black" pitchFamily="34" charset="0"/>
              </a:defRPr>
            </a:lvl6pPr>
            <a:lvl7pPr marL="685800" algn="l" rtl="0" fontAlgn="base">
              <a:spcBef>
                <a:spcPct val="0"/>
              </a:spcBef>
              <a:spcAft>
                <a:spcPct val="0"/>
              </a:spcAft>
              <a:defRPr sz="2700">
                <a:solidFill>
                  <a:srgbClr val="00204E"/>
                </a:solidFill>
                <a:latin typeface="Arial Black" pitchFamily="34" charset="0"/>
              </a:defRPr>
            </a:lvl7pPr>
            <a:lvl8pPr marL="1028700" algn="l" rtl="0" fontAlgn="base">
              <a:spcBef>
                <a:spcPct val="0"/>
              </a:spcBef>
              <a:spcAft>
                <a:spcPct val="0"/>
              </a:spcAft>
              <a:defRPr sz="2700">
                <a:solidFill>
                  <a:srgbClr val="00204E"/>
                </a:solidFill>
                <a:latin typeface="Arial Black" pitchFamily="34" charset="0"/>
              </a:defRPr>
            </a:lvl8pPr>
            <a:lvl9pPr marL="1371600" algn="l" rtl="0" fontAlgn="base">
              <a:spcBef>
                <a:spcPct val="0"/>
              </a:spcBef>
              <a:spcAft>
                <a:spcPct val="0"/>
              </a:spcAft>
              <a:defRPr sz="2700">
                <a:solidFill>
                  <a:srgbClr val="00204E"/>
                </a:solidFill>
                <a:latin typeface="Arial Black" pitchFamily="34" charset="0"/>
              </a:defRPr>
            </a:lvl9pPr>
          </a:lstStyle>
          <a:p>
            <a:endParaRPr lang="es-MX" sz="2400" b="1" dirty="0" smtClean="0">
              <a:solidFill>
                <a:schemeClr val="accent3">
                  <a:lumMod val="75000"/>
                </a:schemeClr>
              </a:solidFill>
            </a:endParaRPr>
          </a:p>
          <a:p>
            <a:r>
              <a:rPr lang="es-MX" sz="2400" b="1" dirty="0" smtClean="0">
                <a:solidFill>
                  <a:schemeClr val="accent3">
                    <a:lumMod val="75000"/>
                  </a:schemeClr>
                </a:solidFill>
              </a:rPr>
              <a:t>PROCEDIMIENTO DE SUBSTANCIACIÓN</a:t>
            </a:r>
            <a:endPar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503" y="3229536"/>
            <a:ext cx="1705209" cy="2989305"/>
          </a:xfrm>
          <a:prstGeom prst="rect">
            <a:avLst/>
          </a:prstGeom>
        </p:spPr>
      </p:pic>
      <p:grpSp>
        <p:nvGrpSpPr>
          <p:cNvPr id="24" name="Grupo 23"/>
          <p:cNvGrpSpPr/>
          <p:nvPr/>
        </p:nvGrpSpPr>
        <p:grpSpPr>
          <a:xfrm>
            <a:off x="143531" y="1228235"/>
            <a:ext cx="1488058" cy="1392398"/>
            <a:chOff x="4057736" y="464398"/>
            <a:chExt cx="1860113" cy="1860113"/>
          </a:xfrm>
        </p:grpSpPr>
        <p:sp>
          <p:nvSpPr>
            <p:cNvPr id="25" name="Elipse 24"/>
            <p:cNvSpPr/>
            <p:nvPr/>
          </p:nvSpPr>
          <p:spPr>
            <a:xfrm>
              <a:off x="4057736" y="464398"/>
              <a:ext cx="1860113" cy="186011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ipse 4"/>
            <p:cNvSpPr txBox="1"/>
            <p:nvPr/>
          </p:nvSpPr>
          <p:spPr>
            <a:xfrm>
              <a:off x="4330143" y="736805"/>
              <a:ext cx="1315299" cy="13152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sz="2000" b="1" dirty="0" smtClean="0"/>
                <a:t>DGI</a:t>
              </a:r>
            </a:p>
            <a:p>
              <a:pPr lvl="0" algn="ctr" defTabSz="622300">
                <a:lnSpc>
                  <a:spcPct val="90000"/>
                </a:lnSpc>
                <a:spcBef>
                  <a:spcPct val="0"/>
                </a:spcBef>
                <a:spcAft>
                  <a:spcPct val="35000"/>
                </a:spcAft>
              </a:pPr>
              <a:r>
                <a:rPr lang="es-ES" sz="1050" dirty="0" smtClean="0"/>
                <a:t>Envía IPRA y Expediente</a:t>
              </a:r>
              <a:endParaRPr lang="es-ES" sz="1200" kern="1200" dirty="0" smtClean="0"/>
            </a:p>
          </p:txBody>
        </p:sp>
      </p:grpSp>
      <p:sp>
        <p:nvSpPr>
          <p:cNvPr id="14" name="Elipse 13"/>
          <p:cNvSpPr/>
          <p:nvPr/>
        </p:nvSpPr>
        <p:spPr>
          <a:xfrm>
            <a:off x="2229018" y="1025968"/>
            <a:ext cx="1760324" cy="1745278"/>
          </a:xfrm>
          <a:prstGeom prst="ellipse">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Elipse 4"/>
          <p:cNvSpPr txBox="1"/>
          <p:nvPr/>
        </p:nvSpPr>
        <p:spPr>
          <a:xfrm>
            <a:off x="2512369" y="1592573"/>
            <a:ext cx="1193621" cy="8451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b="1" dirty="0" smtClean="0"/>
              <a:t>DGSUB</a:t>
            </a:r>
          </a:p>
          <a:p>
            <a:pPr lvl="0" algn="just" defTabSz="622300">
              <a:lnSpc>
                <a:spcPct val="90000"/>
              </a:lnSpc>
              <a:spcAft>
                <a:spcPct val="35000"/>
              </a:spcAft>
            </a:pPr>
            <a:r>
              <a:rPr lang="es-ES" sz="1100" dirty="0" smtClean="0"/>
              <a:t>Recibe IPRA y Expediente, </a:t>
            </a:r>
            <a:r>
              <a:rPr lang="es-ES" sz="1100" b="1" dirty="0" smtClean="0"/>
              <a:t>y r</a:t>
            </a:r>
            <a:r>
              <a:rPr lang="es-ES" sz="1100" dirty="0" smtClean="0"/>
              <a:t>ealiza </a:t>
            </a:r>
            <a:r>
              <a:rPr lang="es-ES" sz="1100" dirty="0"/>
              <a:t>el análisis jurídico </a:t>
            </a:r>
            <a:r>
              <a:rPr lang="es-ES" sz="1100" dirty="0" smtClean="0"/>
              <a:t>de los mismos</a:t>
            </a:r>
            <a:r>
              <a:rPr lang="es-ES" sz="1100" dirty="0"/>
              <a:t>.</a:t>
            </a:r>
          </a:p>
          <a:p>
            <a:pPr lvl="0" algn="ctr" defTabSz="622300">
              <a:lnSpc>
                <a:spcPct val="90000"/>
              </a:lnSpc>
              <a:spcBef>
                <a:spcPct val="0"/>
              </a:spcBef>
              <a:spcAft>
                <a:spcPct val="35000"/>
              </a:spcAft>
            </a:pPr>
            <a:endParaRPr lang="es-ES" sz="1600" kern="1200" dirty="0" smtClean="0"/>
          </a:p>
        </p:txBody>
      </p:sp>
      <p:graphicFrame>
        <p:nvGraphicFramePr>
          <p:cNvPr id="29" name="Diagrama 28"/>
          <p:cNvGraphicFramePr/>
          <p:nvPr>
            <p:extLst>
              <p:ext uri="{D42A27DB-BD31-4B8C-83A1-F6EECF244321}">
                <p14:modId xmlns:p14="http://schemas.microsoft.com/office/powerpoint/2010/main" val="3836340073"/>
              </p:ext>
            </p:extLst>
          </p:nvPr>
        </p:nvGraphicFramePr>
        <p:xfrm>
          <a:off x="3612912" y="1556792"/>
          <a:ext cx="6431696" cy="4662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Elipse 29"/>
          <p:cNvSpPr/>
          <p:nvPr/>
        </p:nvSpPr>
        <p:spPr>
          <a:xfrm>
            <a:off x="1907704" y="3262851"/>
            <a:ext cx="2190708" cy="205677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Elipse 4"/>
          <p:cNvSpPr txBox="1"/>
          <p:nvPr/>
        </p:nvSpPr>
        <p:spPr>
          <a:xfrm>
            <a:off x="2067107" y="3664365"/>
            <a:ext cx="1944216" cy="12006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b="1" kern="1200" dirty="0" smtClean="0"/>
              <a:t>DGSUB</a:t>
            </a:r>
            <a:endParaRPr lang="es-ES" sz="900" b="1" kern="1200" dirty="0"/>
          </a:p>
          <a:p>
            <a:pPr algn="just" defTabSz="622300">
              <a:lnSpc>
                <a:spcPct val="90000"/>
              </a:lnSpc>
              <a:spcAft>
                <a:spcPct val="35000"/>
              </a:spcAft>
            </a:pPr>
            <a:r>
              <a:rPr lang="es-ES" sz="1100" dirty="0" smtClean="0"/>
              <a:t>Tiene </a:t>
            </a:r>
            <a:r>
              <a:rPr lang="es-ES" sz="1100" dirty="0"/>
              <a:t>3 días para </a:t>
            </a:r>
            <a:r>
              <a:rPr lang="es-ES" sz="1100" b="1" u="sng" dirty="0" smtClean="0">
                <a:solidFill>
                  <a:schemeClr val="bg1"/>
                </a:solidFill>
              </a:rPr>
              <a:t>determinar si se cumplen con los requisitos de Ley</a:t>
            </a:r>
            <a:r>
              <a:rPr lang="es-ES" sz="1100" dirty="0" smtClean="0">
                <a:solidFill>
                  <a:schemeClr val="bg1"/>
                </a:solidFill>
              </a:rPr>
              <a:t> </a:t>
            </a:r>
            <a:r>
              <a:rPr lang="es-ES" sz="1100" dirty="0" smtClean="0"/>
              <a:t>y de Procedencia, y para acordar en alguno de los sentidos siguientes:</a:t>
            </a:r>
            <a:endParaRPr lang="es-ES" sz="1100" dirty="0"/>
          </a:p>
          <a:p>
            <a:pPr lvl="0" algn="ctr" defTabSz="622300">
              <a:lnSpc>
                <a:spcPct val="90000"/>
              </a:lnSpc>
              <a:spcBef>
                <a:spcPct val="0"/>
              </a:spcBef>
              <a:spcAft>
                <a:spcPct val="35000"/>
              </a:spcAft>
            </a:pPr>
            <a:endParaRPr lang="es-ES" sz="1100" kern="1200" dirty="0" smtClean="0"/>
          </a:p>
        </p:txBody>
      </p:sp>
      <p:sp>
        <p:nvSpPr>
          <p:cNvPr id="16" name="Abrir llave 15"/>
          <p:cNvSpPr/>
          <p:nvPr/>
        </p:nvSpPr>
        <p:spPr>
          <a:xfrm>
            <a:off x="4130392" y="1924681"/>
            <a:ext cx="682324" cy="4104456"/>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MX"/>
          </a:p>
        </p:txBody>
      </p:sp>
      <p:sp>
        <p:nvSpPr>
          <p:cNvPr id="17" name="Flecha derecha 16"/>
          <p:cNvSpPr/>
          <p:nvPr/>
        </p:nvSpPr>
        <p:spPr>
          <a:xfrm>
            <a:off x="1706615" y="1758730"/>
            <a:ext cx="497416" cy="492653"/>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Flecha abajo 31"/>
          <p:cNvSpPr/>
          <p:nvPr/>
        </p:nvSpPr>
        <p:spPr>
          <a:xfrm>
            <a:off x="2694233" y="2868132"/>
            <a:ext cx="596811" cy="304592"/>
          </a:xfrm>
          <a:prstGeom prst="downArrow">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Marcador de número de diapositiva 32"/>
          <p:cNvSpPr>
            <a:spLocks noGrp="1"/>
          </p:cNvSpPr>
          <p:nvPr>
            <p:ph type="sldNum" sz="quarter" idx="11"/>
          </p:nvPr>
        </p:nvSpPr>
        <p:spPr/>
        <p:txBody>
          <a:bodyPr/>
          <a:lstStyle/>
          <a:p>
            <a:pPr>
              <a:defRPr/>
            </a:pPr>
            <a:r>
              <a:rPr lang="es-MX" smtClean="0"/>
              <a:t>ASF | </a:t>
            </a:r>
            <a:fld id="{D43F6A61-8F64-4239-93A6-10DAE3D53D1B}" type="slidenum">
              <a:rPr lang="es-MX" smtClean="0"/>
              <a:pPr>
                <a:defRPr/>
              </a:pPr>
              <a:t>38</a:t>
            </a:fld>
            <a:endParaRPr lang="es-MX"/>
          </a:p>
        </p:txBody>
      </p:sp>
      <p:pic>
        <p:nvPicPr>
          <p:cNvPr id="19" name="Imagen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216" y="-7342"/>
            <a:ext cx="1622368" cy="841929"/>
          </a:xfrm>
          <a:prstGeom prst="rect">
            <a:avLst/>
          </a:prstGeom>
        </p:spPr>
      </p:pic>
    </p:spTree>
    <p:extLst>
      <p:ext uri="{BB962C8B-B14F-4D97-AF65-F5344CB8AC3E}">
        <p14:creationId xmlns:p14="http://schemas.microsoft.com/office/powerpoint/2010/main" val="3830707569"/>
      </p:ext>
    </p:extLst>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433088"/>
            <a:ext cx="7329487" cy="634082"/>
          </a:xfrm>
        </p:spPr>
        <p:txBody>
          <a:bodyPr/>
          <a:lstStyle/>
          <a:p>
            <a:r>
              <a:rPr lang="es-MX" sz="2400" dirty="0"/>
              <a:t>PROCEDIMIENTO DE SUBSTANCIACIÓN</a:t>
            </a:r>
          </a:p>
        </p:txBody>
      </p:sp>
      <p:graphicFrame>
        <p:nvGraphicFramePr>
          <p:cNvPr id="5" name="Marcador de contenido 4"/>
          <p:cNvGraphicFramePr>
            <a:graphicFrameLocks noGrp="1"/>
          </p:cNvGraphicFramePr>
          <p:nvPr>
            <p:ph idx="1"/>
            <p:extLst/>
          </p:nvPr>
        </p:nvGraphicFramePr>
        <p:xfrm>
          <a:off x="457200" y="1124744"/>
          <a:ext cx="82296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descr="Resultado de imagen para imagen de document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927" y="1143681"/>
            <a:ext cx="1778817" cy="156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Resultado de imagen para imagen de document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872" y="2924945"/>
            <a:ext cx="1758925"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Resultado de imagen para tribunal de justicia fiscal y ad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227" y="4669696"/>
            <a:ext cx="3809742" cy="156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arcador de número de diapositiva 7"/>
          <p:cNvSpPr>
            <a:spLocks noGrp="1"/>
          </p:cNvSpPr>
          <p:nvPr>
            <p:ph type="sldNum" sz="quarter" idx="11"/>
          </p:nvPr>
        </p:nvSpPr>
        <p:spPr/>
        <p:txBody>
          <a:bodyPr/>
          <a:lstStyle/>
          <a:p>
            <a:pPr>
              <a:defRPr/>
            </a:pPr>
            <a:r>
              <a:rPr lang="es-MX" dirty="0" smtClean="0"/>
              <a:t>ASF | </a:t>
            </a:r>
            <a:fld id="{D43F6A61-8F64-4239-93A6-10DAE3D53D1B}" type="slidenum">
              <a:rPr lang="es-MX" smtClean="0"/>
              <a:pPr>
                <a:defRPr/>
              </a:pPr>
              <a:t>39</a:t>
            </a:fld>
            <a:endParaRPr lang="es-MX" dirty="0"/>
          </a:p>
        </p:txBody>
      </p:sp>
      <p:pic>
        <p:nvPicPr>
          <p:cNvPr id="9" name="Imagen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36296" y="254028"/>
            <a:ext cx="1622368" cy="841929"/>
          </a:xfrm>
          <a:prstGeom prst="rect">
            <a:avLst/>
          </a:prstGeom>
        </p:spPr>
      </p:pic>
    </p:spTree>
    <p:extLst>
      <p:ext uri="{BB962C8B-B14F-4D97-AF65-F5344CB8AC3E}">
        <p14:creationId xmlns:p14="http://schemas.microsoft.com/office/powerpoint/2010/main" val="2860306910"/>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736122565"/>
              </p:ext>
            </p:extLst>
          </p:nvPr>
        </p:nvGraphicFramePr>
        <p:xfrm>
          <a:off x="1043608" y="476672"/>
          <a:ext cx="756084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632681"/>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3000" y="329421"/>
            <a:ext cx="8435280" cy="1858218"/>
          </a:xfrm>
        </p:spPr>
        <p:txBody>
          <a:bodyPr/>
          <a:lstStyle/>
          <a:p>
            <a:pPr algn="ctr"/>
            <a:r>
              <a:rPr lang="es-MX" sz="2800" b="1" dirty="0" smtClean="0">
                <a:solidFill>
                  <a:schemeClr val="accent2">
                    <a:lumMod val="75000"/>
                  </a:schemeClr>
                </a:solidFill>
              </a:rPr>
              <a:t>MEDIOS DE IMPUGNACIÓN</a:t>
            </a:r>
            <a:r>
              <a:rPr lang="es-MX"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s-MX"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s-MX" dirty="0"/>
          </a:p>
        </p:txBody>
      </p:sp>
      <p:graphicFrame>
        <p:nvGraphicFramePr>
          <p:cNvPr id="5" name="Marcador de contenido 4"/>
          <p:cNvGraphicFramePr>
            <a:graphicFrameLocks noGrp="1"/>
          </p:cNvGraphicFramePr>
          <p:nvPr>
            <p:ph idx="1"/>
            <p:extLst/>
          </p:nvPr>
        </p:nvGraphicFramePr>
        <p:xfrm>
          <a:off x="539552" y="1248299"/>
          <a:ext cx="4346943"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1"/>
          </p:nvPr>
        </p:nvSpPr>
        <p:spPr/>
        <p:txBody>
          <a:bodyPr/>
          <a:lstStyle/>
          <a:p>
            <a:pPr>
              <a:defRPr/>
            </a:pPr>
            <a:r>
              <a:rPr lang="es-MX" smtClean="0"/>
              <a:t>ASF | </a:t>
            </a:r>
            <a:fld id="{D43F6A61-8F64-4239-93A6-10DAE3D53D1B}" type="slidenum">
              <a:rPr lang="es-MX" smtClean="0"/>
              <a:pPr>
                <a:defRPr/>
              </a:pPr>
              <a:t>40</a:t>
            </a:fld>
            <a:endParaRPr lang="es-MX"/>
          </a:p>
        </p:txBody>
      </p:sp>
      <p:graphicFrame>
        <p:nvGraphicFramePr>
          <p:cNvPr id="6" name="Marcador de contenido 4"/>
          <p:cNvGraphicFramePr>
            <a:graphicFrameLocks/>
          </p:cNvGraphicFramePr>
          <p:nvPr>
            <p:extLst/>
          </p:nvPr>
        </p:nvGraphicFramePr>
        <p:xfrm>
          <a:off x="4804141" y="1268760"/>
          <a:ext cx="4232355" cy="43924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Imagen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92280" y="116632"/>
            <a:ext cx="1622368" cy="841929"/>
          </a:xfrm>
          <a:prstGeom prst="rect">
            <a:avLst/>
          </a:prstGeom>
        </p:spPr>
      </p:pic>
    </p:spTree>
    <p:extLst>
      <p:ext uri="{BB962C8B-B14F-4D97-AF65-F5344CB8AC3E}">
        <p14:creationId xmlns:p14="http://schemas.microsoft.com/office/powerpoint/2010/main" val="3572416942"/>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338935" y="279566"/>
            <a:ext cx="8829675" cy="9171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700" kern="1200">
                <a:solidFill>
                  <a:srgbClr val="00204E"/>
                </a:solidFill>
                <a:latin typeface="Arial Black" pitchFamily="34" charset="0"/>
                <a:ea typeface="+mj-ea"/>
                <a:cs typeface="+mj-cs"/>
              </a:defRPr>
            </a:lvl1pPr>
            <a:lvl2pPr algn="l" rtl="0" eaLnBrk="0" fontAlgn="base" hangingPunct="0">
              <a:spcBef>
                <a:spcPct val="0"/>
              </a:spcBef>
              <a:spcAft>
                <a:spcPct val="0"/>
              </a:spcAft>
              <a:defRPr sz="2700">
                <a:solidFill>
                  <a:srgbClr val="00204E"/>
                </a:solidFill>
                <a:latin typeface="Arial Black" pitchFamily="34" charset="0"/>
              </a:defRPr>
            </a:lvl2pPr>
            <a:lvl3pPr algn="l" rtl="0" eaLnBrk="0" fontAlgn="base" hangingPunct="0">
              <a:spcBef>
                <a:spcPct val="0"/>
              </a:spcBef>
              <a:spcAft>
                <a:spcPct val="0"/>
              </a:spcAft>
              <a:defRPr sz="2700">
                <a:solidFill>
                  <a:srgbClr val="00204E"/>
                </a:solidFill>
                <a:latin typeface="Arial Black" pitchFamily="34" charset="0"/>
              </a:defRPr>
            </a:lvl3pPr>
            <a:lvl4pPr algn="l" rtl="0" eaLnBrk="0" fontAlgn="base" hangingPunct="0">
              <a:spcBef>
                <a:spcPct val="0"/>
              </a:spcBef>
              <a:spcAft>
                <a:spcPct val="0"/>
              </a:spcAft>
              <a:defRPr sz="2700">
                <a:solidFill>
                  <a:srgbClr val="00204E"/>
                </a:solidFill>
                <a:latin typeface="Arial Black" pitchFamily="34" charset="0"/>
              </a:defRPr>
            </a:lvl4pPr>
            <a:lvl5pPr algn="l" rtl="0" eaLnBrk="0" fontAlgn="base" hangingPunct="0">
              <a:spcBef>
                <a:spcPct val="0"/>
              </a:spcBef>
              <a:spcAft>
                <a:spcPct val="0"/>
              </a:spcAft>
              <a:defRPr sz="2700">
                <a:solidFill>
                  <a:srgbClr val="00204E"/>
                </a:solidFill>
                <a:latin typeface="Arial Black" pitchFamily="34" charset="0"/>
              </a:defRPr>
            </a:lvl5pPr>
            <a:lvl6pPr marL="342900" algn="l" rtl="0" fontAlgn="base">
              <a:spcBef>
                <a:spcPct val="0"/>
              </a:spcBef>
              <a:spcAft>
                <a:spcPct val="0"/>
              </a:spcAft>
              <a:defRPr sz="2700">
                <a:solidFill>
                  <a:srgbClr val="00204E"/>
                </a:solidFill>
                <a:latin typeface="Arial Black" pitchFamily="34" charset="0"/>
              </a:defRPr>
            </a:lvl6pPr>
            <a:lvl7pPr marL="685800" algn="l" rtl="0" fontAlgn="base">
              <a:spcBef>
                <a:spcPct val="0"/>
              </a:spcBef>
              <a:spcAft>
                <a:spcPct val="0"/>
              </a:spcAft>
              <a:defRPr sz="2700">
                <a:solidFill>
                  <a:srgbClr val="00204E"/>
                </a:solidFill>
                <a:latin typeface="Arial Black" pitchFamily="34" charset="0"/>
              </a:defRPr>
            </a:lvl7pPr>
            <a:lvl8pPr marL="1028700" algn="l" rtl="0" fontAlgn="base">
              <a:spcBef>
                <a:spcPct val="0"/>
              </a:spcBef>
              <a:spcAft>
                <a:spcPct val="0"/>
              </a:spcAft>
              <a:defRPr sz="2700">
                <a:solidFill>
                  <a:srgbClr val="00204E"/>
                </a:solidFill>
                <a:latin typeface="Arial Black" pitchFamily="34" charset="0"/>
              </a:defRPr>
            </a:lvl8pPr>
            <a:lvl9pPr marL="1371600" algn="l" rtl="0" fontAlgn="base">
              <a:spcBef>
                <a:spcPct val="0"/>
              </a:spcBef>
              <a:spcAft>
                <a:spcPct val="0"/>
              </a:spcAft>
              <a:defRPr sz="2700">
                <a:solidFill>
                  <a:srgbClr val="00204E"/>
                </a:solidFill>
                <a:latin typeface="Arial Black" pitchFamily="34" charset="0"/>
              </a:defRPr>
            </a:lvl9pPr>
          </a:lstStyle>
          <a:p>
            <a:pPr algn="ctr"/>
            <a:r>
              <a:rPr lang="es-MX" sz="2800" b="1" dirty="0" smtClean="0">
                <a:solidFill>
                  <a:schemeClr val="accent3">
                    <a:lumMod val="75000"/>
                  </a:schemeClr>
                </a:solidFill>
              </a:rPr>
              <a:t>Sanciones para faltas de Servidores Públicos y Particulares</a:t>
            </a:r>
            <a:endParaRPr lang="es-MX"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4" name="Grupo 23"/>
          <p:cNvGrpSpPr/>
          <p:nvPr/>
        </p:nvGrpSpPr>
        <p:grpSpPr>
          <a:xfrm>
            <a:off x="579285" y="1167371"/>
            <a:ext cx="1324040" cy="1296144"/>
            <a:chOff x="4057736" y="464398"/>
            <a:chExt cx="1860113" cy="1860113"/>
          </a:xfrm>
        </p:grpSpPr>
        <p:sp>
          <p:nvSpPr>
            <p:cNvPr id="25" name="Elipse 24"/>
            <p:cNvSpPr/>
            <p:nvPr/>
          </p:nvSpPr>
          <p:spPr>
            <a:xfrm>
              <a:off x="4057736" y="464398"/>
              <a:ext cx="1860113" cy="186011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Elipse 4"/>
            <p:cNvSpPr txBox="1"/>
            <p:nvPr/>
          </p:nvSpPr>
          <p:spPr>
            <a:xfrm>
              <a:off x="4330143" y="736805"/>
              <a:ext cx="1315299" cy="13152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ES" sz="2000" dirty="0" smtClean="0"/>
                <a:t>DGSUB</a:t>
              </a:r>
              <a:endParaRPr lang="es-ES" sz="2000" kern="1200" dirty="0" smtClean="0"/>
            </a:p>
          </p:txBody>
        </p:sp>
      </p:grpSp>
      <p:sp>
        <p:nvSpPr>
          <p:cNvPr id="45" name="CuadroTexto 44"/>
          <p:cNvSpPr txBox="1"/>
          <p:nvPr/>
        </p:nvSpPr>
        <p:spPr>
          <a:xfrm>
            <a:off x="395536" y="2492896"/>
            <a:ext cx="2088232" cy="1169551"/>
          </a:xfrm>
          <a:prstGeom prst="rect">
            <a:avLst/>
          </a:prstGeom>
          <a:noFill/>
        </p:spPr>
        <p:txBody>
          <a:bodyPr wrap="square" rtlCol="0">
            <a:spAutoFit/>
          </a:bodyPr>
          <a:lstStyle/>
          <a:p>
            <a:pPr algn="ctr"/>
            <a:r>
              <a:rPr lang="es-ES" sz="1400" b="1" dirty="0"/>
              <a:t>Envía autos originales del EPRA para continuar con substanciación y resolución del PRA</a:t>
            </a:r>
            <a:r>
              <a:rPr lang="es-ES" sz="1400" b="1" dirty="0" smtClean="0"/>
              <a:t>.</a:t>
            </a:r>
            <a:endParaRPr lang="es-ES" sz="1400" b="1" dirty="0"/>
          </a:p>
        </p:txBody>
      </p:sp>
      <p:sp>
        <p:nvSpPr>
          <p:cNvPr id="46" name="CuadroTexto 45"/>
          <p:cNvSpPr txBox="1"/>
          <p:nvPr/>
        </p:nvSpPr>
        <p:spPr>
          <a:xfrm>
            <a:off x="4572000" y="2713603"/>
            <a:ext cx="1802250" cy="369332"/>
          </a:xfrm>
          <a:prstGeom prst="rect">
            <a:avLst/>
          </a:prstGeom>
          <a:noFill/>
        </p:spPr>
        <p:txBody>
          <a:bodyPr wrap="square" rtlCol="0">
            <a:spAutoFit/>
          </a:bodyPr>
          <a:lstStyle/>
          <a:p>
            <a:r>
              <a:rPr lang="es-ES" b="1" u="sng" dirty="0" smtClean="0"/>
              <a:t>RESOLUCIÓN</a:t>
            </a:r>
            <a:endParaRPr lang="es-ES" b="1" u="sng" dirty="0"/>
          </a:p>
        </p:txBody>
      </p:sp>
      <p:cxnSp>
        <p:nvCxnSpPr>
          <p:cNvPr id="48" name="Conector recto de flecha 47"/>
          <p:cNvCxnSpPr/>
          <p:nvPr/>
        </p:nvCxnSpPr>
        <p:spPr>
          <a:xfrm>
            <a:off x="5262358" y="2189320"/>
            <a:ext cx="0" cy="4959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aphicFrame>
        <p:nvGraphicFramePr>
          <p:cNvPr id="49" name="Diagrama 48"/>
          <p:cNvGraphicFramePr/>
          <p:nvPr>
            <p:extLst>
              <p:ext uri="{D42A27DB-BD31-4B8C-83A1-F6EECF244321}">
                <p14:modId xmlns:p14="http://schemas.microsoft.com/office/powerpoint/2010/main" val="2489792478"/>
              </p:ext>
            </p:extLst>
          </p:nvPr>
        </p:nvGraphicFramePr>
        <p:xfrm>
          <a:off x="2555776" y="3258681"/>
          <a:ext cx="6264696" cy="2915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4" name="Picture 10"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6030" y="1707033"/>
            <a:ext cx="2070386" cy="14339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n relacionada"/>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6549" t="12445" r="1747" b="24444"/>
          <a:stretch/>
        </p:blipFill>
        <p:spPr bwMode="auto">
          <a:xfrm>
            <a:off x="3864406" y="1259487"/>
            <a:ext cx="2795903" cy="945377"/>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Conector recto de flecha 61"/>
          <p:cNvCxnSpPr/>
          <p:nvPr/>
        </p:nvCxnSpPr>
        <p:spPr>
          <a:xfrm flipV="1">
            <a:off x="2051720" y="1700808"/>
            <a:ext cx="1584176" cy="72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1"/>
          </p:nvPr>
        </p:nvSpPr>
        <p:spPr/>
        <p:txBody>
          <a:bodyPr/>
          <a:lstStyle/>
          <a:p>
            <a:pPr>
              <a:defRPr/>
            </a:pPr>
            <a:r>
              <a:rPr lang="es-MX" smtClean="0"/>
              <a:t>ASF | </a:t>
            </a:r>
            <a:fld id="{D43F6A61-8F64-4239-93A6-10DAE3D53D1B}" type="slidenum">
              <a:rPr lang="es-MX" smtClean="0"/>
              <a:pPr>
                <a:defRPr/>
              </a:pPr>
              <a:t>41</a:t>
            </a:fld>
            <a:endParaRPr lang="es-MX"/>
          </a:p>
        </p:txBody>
      </p:sp>
    </p:spTree>
    <p:extLst>
      <p:ext uri="{BB962C8B-B14F-4D97-AF65-F5344CB8AC3E}">
        <p14:creationId xmlns:p14="http://schemas.microsoft.com/office/powerpoint/2010/main" val="1559704299"/>
      </p:ext>
    </p:extLst>
  </p:cSld>
  <p:clrMapOvr>
    <a:masterClrMapping/>
  </p:clrMapOvr>
  <p:transition spd="slow">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338935" y="279566"/>
            <a:ext cx="8829675" cy="9171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700" kern="1200">
                <a:solidFill>
                  <a:srgbClr val="00204E"/>
                </a:solidFill>
                <a:latin typeface="Arial Black" pitchFamily="34" charset="0"/>
                <a:ea typeface="+mj-ea"/>
                <a:cs typeface="+mj-cs"/>
              </a:defRPr>
            </a:lvl1pPr>
            <a:lvl2pPr algn="l" rtl="0" eaLnBrk="0" fontAlgn="base" hangingPunct="0">
              <a:spcBef>
                <a:spcPct val="0"/>
              </a:spcBef>
              <a:spcAft>
                <a:spcPct val="0"/>
              </a:spcAft>
              <a:defRPr sz="2700">
                <a:solidFill>
                  <a:srgbClr val="00204E"/>
                </a:solidFill>
                <a:latin typeface="Arial Black" pitchFamily="34" charset="0"/>
              </a:defRPr>
            </a:lvl2pPr>
            <a:lvl3pPr algn="l" rtl="0" eaLnBrk="0" fontAlgn="base" hangingPunct="0">
              <a:spcBef>
                <a:spcPct val="0"/>
              </a:spcBef>
              <a:spcAft>
                <a:spcPct val="0"/>
              </a:spcAft>
              <a:defRPr sz="2700">
                <a:solidFill>
                  <a:srgbClr val="00204E"/>
                </a:solidFill>
                <a:latin typeface="Arial Black" pitchFamily="34" charset="0"/>
              </a:defRPr>
            </a:lvl3pPr>
            <a:lvl4pPr algn="l" rtl="0" eaLnBrk="0" fontAlgn="base" hangingPunct="0">
              <a:spcBef>
                <a:spcPct val="0"/>
              </a:spcBef>
              <a:spcAft>
                <a:spcPct val="0"/>
              </a:spcAft>
              <a:defRPr sz="2700">
                <a:solidFill>
                  <a:srgbClr val="00204E"/>
                </a:solidFill>
                <a:latin typeface="Arial Black" pitchFamily="34" charset="0"/>
              </a:defRPr>
            </a:lvl4pPr>
            <a:lvl5pPr algn="l" rtl="0" eaLnBrk="0" fontAlgn="base" hangingPunct="0">
              <a:spcBef>
                <a:spcPct val="0"/>
              </a:spcBef>
              <a:spcAft>
                <a:spcPct val="0"/>
              </a:spcAft>
              <a:defRPr sz="2700">
                <a:solidFill>
                  <a:srgbClr val="00204E"/>
                </a:solidFill>
                <a:latin typeface="Arial Black" pitchFamily="34" charset="0"/>
              </a:defRPr>
            </a:lvl5pPr>
            <a:lvl6pPr marL="342900" algn="l" rtl="0" fontAlgn="base">
              <a:spcBef>
                <a:spcPct val="0"/>
              </a:spcBef>
              <a:spcAft>
                <a:spcPct val="0"/>
              </a:spcAft>
              <a:defRPr sz="2700">
                <a:solidFill>
                  <a:srgbClr val="00204E"/>
                </a:solidFill>
                <a:latin typeface="Arial Black" pitchFamily="34" charset="0"/>
              </a:defRPr>
            </a:lvl6pPr>
            <a:lvl7pPr marL="685800" algn="l" rtl="0" fontAlgn="base">
              <a:spcBef>
                <a:spcPct val="0"/>
              </a:spcBef>
              <a:spcAft>
                <a:spcPct val="0"/>
              </a:spcAft>
              <a:defRPr sz="2700">
                <a:solidFill>
                  <a:srgbClr val="00204E"/>
                </a:solidFill>
                <a:latin typeface="Arial Black" pitchFamily="34" charset="0"/>
              </a:defRPr>
            </a:lvl7pPr>
            <a:lvl8pPr marL="1028700" algn="l" rtl="0" fontAlgn="base">
              <a:spcBef>
                <a:spcPct val="0"/>
              </a:spcBef>
              <a:spcAft>
                <a:spcPct val="0"/>
              </a:spcAft>
              <a:defRPr sz="2700">
                <a:solidFill>
                  <a:srgbClr val="00204E"/>
                </a:solidFill>
                <a:latin typeface="Arial Black" pitchFamily="34" charset="0"/>
              </a:defRPr>
            </a:lvl8pPr>
            <a:lvl9pPr marL="1371600" algn="l" rtl="0" fontAlgn="base">
              <a:spcBef>
                <a:spcPct val="0"/>
              </a:spcBef>
              <a:spcAft>
                <a:spcPct val="0"/>
              </a:spcAft>
              <a:defRPr sz="2700">
                <a:solidFill>
                  <a:srgbClr val="00204E"/>
                </a:solidFill>
                <a:latin typeface="Arial Black" pitchFamily="34" charset="0"/>
              </a:defRPr>
            </a:lvl9pPr>
          </a:lstStyle>
          <a:p>
            <a:pPr algn="ctr"/>
            <a:r>
              <a:rPr lang="es-MX" sz="2800" b="1" dirty="0" smtClean="0">
                <a:solidFill>
                  <a:schemeClr val="accent3">
                    <a:lumMod val="75000"/>
                  </a:schemeClr>
                </a:solidFill>
              </a:rPr>
              <a:t>MEDIOS DE IMPUGNACIÓN</a:t>
            </a:r>
            <a:endParaRPr lang="es-MX"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16" name="Diagrama 15"/>
          <p:cNvGraphicFramePr/>
          <p:nvPr>
            <p:extLst>
              <p:ext uri="{D42A27DB-BD31-4B8C-83A1-F6EECF244321}">
                <p14:modId xmlns:p14="http://schemas.microsoft.com/office/powerpoint/2010/main" val="3497776687"/>
              </p:ext>
            </p:extLst>
          </p:nvPr>
        </p:nvGraphicFramePr>
        <p:xfrm>
          <a:off x="251520" y="871844"/>
          <a:ext cx="856895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número de diapositiva"/>
          <p:cNvSpPr>
            <a:spLocks noGrp="1"/>
          </p:cNvSpPr>
          <p:nvPr>
            <p:ph type="sldNum" sz="quarter" idx="11"/>
          </p:nvPr>
        </p:nvSpPr>
        <p:spPr/>
        <p:txBody>
          <a:bodyPr/>
          <a:lstStyle/>
          <a:p>
            <a:pPr>
              <a:defRPr/>
            </a:pPr>
            <a:r>
              <a:rPr lang="es-MX" smtClean="0"/>
              <a:t>ASF | </a:t>
            </a:r>
            <a:fld id="{D43F6A61-8F64-4239-93A6-10DAE3D53D1B}" type="slidenum">
              <a:rPr lang="es-MX" smtClean="0"/>
              <a:pPr>
                <a:defRPr/>
              </a:pPr>
              <a:t>42</a:t>
            </a:fld>
            <a:endParaRPr lang="es-MX"/>
          </a:p>
        </p:txBody>
      </p:sp>
    </p:spTree>
    <p:extLst>
      <p:ext uri="{BB962C8B-B14F-4D97-AF65-F5344CB8AC3E}">
        <p14:creationId xmlns:p14="http://schemas.microsoft.com/office/powerpoint/2010/main" val="2092540483"/>
      </p:ext>
    </p:extLst>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611560" y="2852936"/>
            <a:ext cx="8143932" cy="1791072"/>
          </a:xfrm>
        </p:spPr>
        <p:txBody>
          <a:bodyPr/>
          <a:lstStyle/>
          <a:p>
            <a:pPr algn="ctr" eaLnBrk="1" hangingPunct="1"/>
            <a:r>
              <a:rPr lang="es-MX" sz="5400" b="1" dirty="0" smtClean="0"/>
              <a:t>NUEVAS </a:t>
            </a:r>
            <a:r>
              <a:rPr lang="es-MX" sz="5400" b="1" dirty="0"/>
              <a:t>ATRIBUCIONES </a:t>
            </a:r>
            <a:r>
              <a:rPr lang="es-MX" sz="5400" b="1" dirty="0" smtClean="0"/>
              <a:t/>
            </a:r>
            <a:br>
              <a:rPr lang="es-MX" sz="5400" b="1" dirty="0" smtClean="0"/>
            </a:br>
            <a:r>
              <a:rPr lang="es-MX" sz="5400" b="1" dirty="0" smtClean="0"/>
              <a:t>DE </a:t>
            </a:r>
            <a:r>
              <a:rPr lang="es-MX" sz="5400" b="1" dirty="0"/>
              <a:t>LA ASF</a:t>
            </a:r>
            <a:br>
              <a:rPr lang="es-MX" sz="5400" b="1" dirty="0"/>
            </a:br>
            <a:endParaRPr lang="es-MX" sz="5400" dirty="0" smtClean="0"/>
          </a:p>
        </p:txBody>
      </p:sp>
      <p:sp>
        <p:nvSpPr>
          <p:cNvPr id="6" name="2 Marcador de número de diapositiva"/>
          <p:cNvSpPr txBox="1">
            <a:spLocks/>
          </p:cNvSpPr>
          <p:nvPr/>
        </p:nvSpPr>
        <p:spPr bwMode="auto">
          <a:xfrm>
            <a:off x="8153400" y="6572250"/>
            <a:ext cx="919163"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MX" sz="1100" b="1" dirty="0" smtClean="0">
                <a:solidFill>
                  <a:schemeClr val="bg1"/>
                </a:solidFill>
              </a:rPr>
              <a:t>ASF | </a:t>
            </a:r>
            <a:fld id="{555751ED-0689-45F0-AF0E-48326EBEE3F7}" type="slidenum">
              <a:rPr lang="es-MX" sz="1100" b="1" smtClean="0">
                <a:solidFill>
                  <a:schemeClr val="bg1"/>
                </a:solidFill>
              </a:rPr>
              <a:pPr>
                <a:defRPr/>
              </a:pPr>
              <a:t>43</a:t>
            </a:fld>
            <a:endParaRPr lang="es-MX" sz="1100" b="1" dirty="0" smtClean="0">
              <a:solidFill>
                <a:schemeClr val="bg1"/>
              </a:solidFill>
            </a:endParaRPr>
          </a:p>
        </p:txBody>
      </p:sp>
    </p:spTree>
    <p:extLst>
      <p:ext uri="{BB962C8B-B14F-4D97-AF65-F5344CB8AC3E}">
        <p14:creationId xmlns:p14="http://schemas.microsoft.com/office/powerpoint/2010/main" val="3967220163"/>
      </p:ext>
    </p:extLst>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702394774"/>
              </p:ext>
            </p:extLst>
          </p:nvPr>
        </p:nvGraphicFramePr>
        <p:xfrm>
          <a:off x="1331640" y="476672"/>
          <a:ext cx="7272808"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44</a:t>
            </a:fld>
            <a:endParaRPr lang="es-MX">
              <a:solidFill>
                <a:prstClr val="white"/>
              </a:solidFill>
            </a:endParaRPr>
          </a:p>
        </p:txBody>
      </p:sp>
    </p:spTree>
    <p:extLst>
      <p:ext uri="{BB962C8B-B14F-4D97-AF65-F5344CB8AC3E}">
        <p14:creationId xmlns:p14="http://schemas.microsoft.com/office/powerpoint/2010/main" val="395860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41416501"/>
              </p:ext>
            </p:extLst>
          </p:nvPr>
        </p:nvGraphicFramePr>
        <p:xfrm>
          <a:off x="323528" y="260648"/>
          <a:ext cx="8424935" cy="5740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nvPr>
        </p:nvGraphicFramePr>
        <p:xfrm>
          <a:off x="1303712" y="4875619"/>
          <a:ext cx="6536577" cy="4822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45</a:t>
            </a:fld>
            <a:endParaRPr lang="es-MX">
              <a:solidFill>
                <a:prstClr val="white"/>
              </a:solidFill>
            </a:endParaRPr>
          </a:p>
        </p:txBody>
      </p:sp>
    </p:spTree>
    <p:extLst>
      <p:ext uri="{BB962C8B-B14F-4D97-AF65-F5344CB8AC3E}">
        <p14:creationId xmlns:p14="http://schemas.microsoft.com/office/powerpoint/2010/main" val="4083317091"/>
      </p:ext>
    </p:extLst>
  </p:cSld>
  <p:clrMapOvr>
    <a:masterClrMapping/>
  </p:clrMapOvr>
  <p:transition>
    <p:blinds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147908616"/>
              </p:ext>
            </p:extLst>
          </p:nvPr>
        </p:nvGraphicFramePr>
        <p:xfrm>
          <a:off x="323528" y="476672"/>
          <a:ext cx="8604448"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46</a:t>
            </a:fld>
            <a:endParaRPr lang="es-MX">
              <a:solidFill>
                <a:prstClr val="white"/>
              </a:solidFill>
            </a:endParaRPr>
          </a:p>
        </p:txBody>
      </p:sp>
    </p:spTree>
    <p:extLst>
      <p:ext uri="{BB962C8B-B14F-4D97-AF65-F5344CB8AC3E}">
        <p14:creationId xmlns:p14="http://schemas.microsoft.com/office/powerpoint/2010/main" val="196633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76202191"/>
              </p:ext>
            </p:extLst>
          </p:nvPr>
        </p:nvGraphicFramePr>
        <p:xfrm>
          <a:off x="467544" y="476672"/>
          <a:ext cx="8424936"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47</a:t>
            </a:fld>
            <a:endParaRPr lang="es-MX">
              <a:solidFill>
                <a:prstClr val="white"/>
              </a:solidFill>
            </a:endParaRPr>
          </a:p>
        </p:txBody>
      </p:sp>
    </p:spTree>
    <p:extLst>
      <p:ext uri="{BB962C8B-B14F-4D97-AF65-F5344CB8AC3E}">
        <p14:creationId xmlns:p14="http://schemas.microsoft.com/office/powerpoint/2010/main" val="354983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061582304"/>
              </p:ext>
            </p:extLst>
          </p:nvPr>
        </p:nvGraphicFramePr>
        <p:xfrm>
          <a:off x="1331640" y="476672"/>
          <a:ext cx="7272808"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48</a:t>
            </a:fld>
            <a:endParaRPr lang="es-MX">
              <a:solidFill>
                <a:prstClr val="white"/>
              </a:solidFill>
            </a:endParaRPr>
          </a:p>
        </p:txBody>
      </p:sp>
    </p:spTree>
    <p:extLst>
      <p:ext uri="{BB962C8B-B14F-4D97-AF65-F5344CB8AC3E}">
        <p14:creationId xmlns:p14="http://schemas.microsoft.com/office/powerpoint/2010/main" val="342969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161076660"/>
              </p:ext>
            </p:extLst>
          </p:nvPr>
        </p:nvGraphicFramePr>
        <p:xfrm>
          <a:off x="1331640" y="404664"/>
          <a:ext cx="6984776"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49</a:t>
            </a:fld>
            <a:endParaRPr lang="es-MX">
              <a:solidFill>
                <a:prstClr val="white"/>
              </a:solidFill>
            </a:endParaRPr>
          </a:p>
        </p:txBody>
      </p:sp>
      <p:sp>
        <p:nvSpPr>
          <p:cNvPr id="4" name="Rectángulo 3"/>
          <p:cNvSpPr/>
          <p:nvPr/>
        </p:nvSpPr>
        <p:spPr>
          <a:xfrm>
            <a:off x="2420774" y="2060848"/>
            <a:ext cx="4418454" cy="692497"/>
          </a:xfrm>
          <a:prstGeom prst="rect">
            <a:avLst/>
          </a:prstGeom>
          <a:noFill/>
        </p:spPr>
        <p:txBody>
          <a:bodyPr wrap="none" lIns="68580" tIns="34290" rIns="68580" bIns="34290">
            <a:spAutoFit/>
          </a:bodyPr>
          <a:lstStyle/>
          <a:p>
            <a:pPr algn="ctr" fontAlgn="auto">
              <a:spcBef>
                <a:spcPts val="0"/>
              </a:spcBef>
              <a:spcAft>
                <a:spcPts val="0"/>
              </a:spcAft>
            </a:pPr>
            <a:r>
              <a:rPr lang="es-ES" sz="4050" b="1" dirty="0" smtClean="0">
                <a:ln w="13462">
                  <a:solidFill>
                    <a:prstClr val="white"/>
                  </a:solidFill>
                  <a:prstDash val="solid"/>
                </a:ln>
                <a:solidFill>
                  <a:srgbClr val="00204E">
                    <a:lumMod val="85000"/>
                    <a:lumOff val="15000"/>
                  </a:srgbClr>
                </a:solidFill>
                <a:effectLst>
                  <a:outerShdw dist="38100" dir="2700000" algn="bl" rotWithShape="0">
                    <a:srgbClr val="0C6B4D"/>
                  </a:outerShdw>
                </a:effectLst>
                <a:latin typeface="Arial"/>
              </a:rPr>
              <a:t>DEUDA PÚBLICA</a:t>
            </a:r>
            <a:endParaRPr lang="es-ES" sz="4050" b="1" dirty="0">
              <a:ln w="13462">
                <a:solidFill>
                  <a:prstClr val="white"/>
                </a:solidFill>
                <a:prstDash val="solid"/>
              </a:ln>
              <a:solidFill>
                <a:srgbClr val="00204E">
                  <a:lumMod val="85000"/>
                  <a:lumOff val="15000"/>
                </a:srgbClr>
              </a:solidFill>
              <a:effectLst>
                <a:outerShdw dist="38100" dir="2700000" algn="bl" rotWithShape="0">
                  <a:srgbClr val="0C6B4D"/>
                </a:outerShdw>
              </a:effectLst>
              <a:latin typeface="Arial"/>
            </a:endParaRPr>
          </a:p>
        </p:txBody>
      </p:sp>
    </p:spTree>
    <p:extLst>
      <p:ext uri="{BB962C8B-B14F-4D97-AF65-F5344CB8AC3E}">
        <p14:creationId xmlns:p14="http://schemas.microsoft.com/office/powerpoint/2010/main" val="46870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539552" y="1988840"/>
            <a:ext cx="8143932" cy="2664296"/>
          </a:xfrm>
        </p:spPr>
        <p:txBody>
          <a:bodyPr/>
          <a:lstStyle/>
          <a:p>
            <a:pPr algn="ctr" eaLnBrk="1" hangingPunct="1"/>
            <a:r>
              <a:rPr lang="es-MX" sz="5400" dirty="0" smtClean="0"/>
              <a:t>SISTEMA NACIONAL ANTICORRUPCIÓN</a:t>
            </a:r>
          </a:p>
        </p:txBody>
      </p:sp>
      <p:sp>
        <p:nvSpPr>
          <p:cNvPr id="6" name="2 Marcador de número de diapositiva"/>
          <p:cNvSpPr txBox="1">
            <a:spLocks/>
          </p:cNvSpPr>
          <p:nvPr/>
        </p:nvSpPr>
        <p:spPr bwMode="auto">
          <a:xfrm>
            <a:off x="8153400" y="6572250"/>
            <a:ext cx="919163"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MX" sz="1100" b="1" dirty="0" smtClean="0">
                <a:solidFill>
                  <a:schemeClr val="bg1"/>
                </a:solidFill>
              </a:rPr>
              <a:t>ASF | </a:t>
            </a:r>
            <a:fld id="{555751ED-0689-45F0-AF0E-48326EBEE3F7}" type="slidenum">
              <a:rPr lang="es-MX" sz="1100" b="1" smtClean="0">
                <a:solidFill>
                  <a:schemeClr val="bg1"/>
                </a:solidFill>
              </a:rPr>
              <a:pPr>
                <a:defRPr/>
              </a:pPr>
              <a:t>5</a:t>
            </a:fld>
            <a:endParaRPr lang="es-MX" sz="1100" b="1" dirty="0" smtClean="0">
              <a:solidFill>
                <a:schemeClr val="bg1"/>
              </a:solidFill>
            </a:endParaRPr>
          </a:p>
        </p:txBody>
      </p:sp>
    </p:spTree>
    <p:extLst>
      <p:ext uri="{BB962C8B-B14F-4D97-AF65-F5344CB8AC3E}">
        <p14:creationId xmlns:p14="http://schemas.microsoft.com/office/powerpoint/2010/main" val="4265426582"/>
      </p:ext>
    </p:extLst>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pPr>
              <a:defRPr/>
            </a:pPr>
            <a:r>
              <a:rPr lang="es-MX" smtClean="0">
                <a:solidFill>
                  <a:prstClr val="white"/>
                </a:solidFill>
              </a:rPr>
              <a:t>ASF | </a:t>
            </a:r>
            <a:fld id="{8603EFF7-F587-4C9E-9983-F98CE40DECA5}" type="slidenum">
              <a:rPr lang="es-MX" smtClean="0">
                <a:solidFill>
                  <a:prstClr val="white"/>
                </a:solidFill>
              </a:rPr>
              <a:pPr>
                <a:defRPr/>
              </a:pPr>
              <a:t>50</a:t>
            </a:fld>
            <a:endParaRPr lang="es-MX">
              <a:solidFill>
                <a:prstClr val="white"/>
              </a:solidFill>
            </a:endParaRPr>
          </a:p>
        </p:txBody>
      </p:sp>
      <p:graphicFrame>
        <p:nvGraphicFramePr>
          <p:cNvPr id="4" name="3 Diagrama"/>
          <p:cNvGraphicFramePr/>
          <p:nvPr>
            <p:extLst>
              <p:ext uri="{D42A27DB-BD31-4B8C-83A1-F6EECF244321}">
                <p14:modId xmlns:p14="http://schemas.microsoft.com/office/powerpoint/2010/main" val="3274593849"/>
              </p:ext>
            </p:extLst>
          </p:nvPr>
        </p:nvGraphicFramePr>
        <p:xfrm>
          <a:off x="539552" y="1556792"/>
          <a:ext cx="828092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547664" y="558078"/>
            <a:ext cx="6409383" cy="692497"/>
          </a:xfrm>
          <a:prstGeom prst="rect">
            <a:avLst/>
          </a:prstGeom>
          <a:noFill/>
          <a:ln>
            <a:noFill/>
          </a:ln>
        </p:spPr>
        <p:txBody>
          <a:bodyPr wrap="none" lIns="68580" tIns="34290" rIns="68580" bIns="34290">
            <a:spAutoFit/>
          </a:bodyPr>
          <a:lstStyle/>
          <a:p>
            <a:pPr algn="ctr" fontAlgn="auto">
              <a:spcBef>
                <a:spcPts val="0"/>
              </a:spcBef>
              <a:spcAft>
                <a:spcPts val="0"/>
              </a:spcAft>
            </a:pPr>
            <a:r>
              <a:rPr lang="es-ES" sz="4050" b="1" dirty="0" smtClean="0">
                <a:ln w="13462">
                  <a:solidFill>
                    <a:prstClr val="white"/>
                  </a:solidFill>
                  <a:prstDash val="solid"/>
                </a:ln>
                <a:solidFill>
                  <a:srgbClr val="00204E">
                    <a:lumMod val="90000"/>
                    <a:lumOff val="10000"/>
                  </a:srgbClr>
                </a:solidFill>
                <a:effectLst>
                  <a:outerShdw dist="38100" dir="2700000" algn="bl" rotWithShape="0">
                    <a:srgbClr val="0C6B4D"/>
                  </a:outerShdw>
                </a:effectLst>
                <a:latin typeface="Arial"/>
              </a:rPr>
              <a:t>DISCIPLINA FINANCIERA</a:t>
            </a:r>
            <a:endParaRPr lang="es-ES" sz="4050" b="1" dirty="0">
              <a:ln w="13462">
                <a:solidFill>
                  <a:prstClr val="white"/>
                </a:solidFill>
                <a:prstDash val="solid"/>
              </a:ln>
              <a:solidFill>
                <a:srgbClr val="00204E">
                  <a:lumMod val="90000"/>
                  <a:lumOff val="10000"/>
                </a:srgbClr>
              </a:solidFill>
              <a:effectLst>
                <a:outerShdw dist="38100" dir="2700000" algn="bl" rotWithShape="0">
                  <a:srgbClr val="0C6B4D"/>
                </a:outerShdw>
              </a:effectLst>
              <a:latin typeface="Arial"/>
            </a:endParaRPr>
          </a:p>
        </p:txBody>
      </p:sp>
    </p:spTree>
    <p:extLst>
      <p:ext uri="{BB962C8B-B14F-4D97-AF65-F5344CB8AC3E}">
        <p14:creationId xmlns:p14="http://schemas.microsoft.com/office/powerpoint/2010/main" val="309304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nvPr>
        </p:nvGraphicFramePr>
        <p:xfrm>
          <a:off x="1303712" y="4875619"/>
          <a:ext cx="6536577" cy="482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51</a:t>
            </a:fld>
            <a:endParaRPr lang="es-MX">
              <a:solidFill>
                <a:prstClr val="white"/>
              </a:solidFill>
            </a:endParaRPr>
          </a:p>
        </p:txBody>
      </p:sp>
      <p:sp>
        <p:nvSpPr>
          <p:cNvPr id="8" name="Rectángulo 7"/>
          <p:cNvSpPr/>
          <p:nvPr/>
        </p:nvSpPr>
        <p:spPr>
          <a:xfrm>
            <a:off x="1477757" y="964839"/>
            <a:ext cx="6188489" cy="692497"/>
          </a:xfrm>
          <a:prstGeom prst="rect">
            <a:avLst/>
          </a:prstGeom>
          <a:noFill/>
          <a:ln>
            <a:noFill/>
          </a:ln>
        </p:spPr>
        <p:txBody>
          <a:bodyPr wrap="none" lIns="68580" tIns="34290" rIns="68580" bIns="34290">
            <a:spAutoFit/>
          </a:bodyPr>
          <a:lstStyle/>
          <a:p>
            <a:pPr algn="ctr" fontAlgn="auto">
              <a:spcBef>
                <a:spcPts val="0"/>
              </a:spcBef>
              <a:spcAft>
                <a:spcPts val="0"/>
              </a:spcAft>
            </a:pPr>
            <a:r>
              <a:rPr lang="es-ES" sz="4050" b="1" dirty="0" smtClean="0">
                <a:ln w="13462">
                  <a:solidFill>
                    <a:prstClr val="white"/>
                  </a:solidFill>
                  <a:prstDash val="solid"/>
                </a:ln>
                <a:solidFill>
                  <a:srgbClr val="00204E">
                    <a:lumMod val="90000"/>
                    <a:lumOff val="10000"/>
                  </a:srgbClr>
                </a:solidFill>
                <a:effectLst>
                  <a:outerShdw dist="38100" dir="2700000" algn="bl" rotWithShape="0">
                    <a:srgbClr val="0C6B4D"/>
                  </a:outerShdw>
                </a:effectLst>
                <a:latin typeface="Arial"/>
              </a:rPr>
              <a:t>GASTO FEDERALIZADO</a:t>
            </a:r>
            <a:endParaRPr lang="es-ES" sz="4050" b="1" dirty="0">
              <a:ln w="13462">
                <a:solidFill>
                  <a:prstClr val="white"/>
                </a:solidFill>
                <a:prstDash val="solid"/>
              </a:ln>
              <a:solidFill>
                <a:srgbClr val="00204E">
                  <a:lumMod val="90000"/>
                  <a:lumOff val="10000"/>
                </a:srgbClr>
              </a:solidFill>
              <a:effectLst>
                <a:outerShdw dist="38100" dir="2700000" algn="bl" rotWithShape="0">
                  <a:srgbClr val="0C6B4D"/>
                </a:outerShdw>
              </a:effectLst>
              <a:latin typeface="Arial"/>
            </a:endParaRPr>
          </a:p>
        </p:txBody>
      </p:sp>
      <p:grpSp>
        <p:nvGrpSpPr>
          <p:cNvPr id="9" name="Grupo 8"/>
          <p:cNvGrpSpPr/>
          <p:nvPr/>
        </p:nvGrpSpPr>
        <p:grpSpPr>
          <a:xfrm>
            <a:off x="471907" y="1958643"/>
            <a:ext cx="5666675" cy="619831"/>
            <a:chOff x="288042" y="0"/>
            <a:chExt cx="8064875" cy="1500482"/>
          </a:xfrm>
        </p:grpSpPr>
        <p:sp>
          <p:nvSpPr>
            <p:cNvPr id="10" name="Rectángulo redondeado 9"/>
            <p:cNvSpPr/>
            <p:nvPr/>
          </p:nvSpPr>
          <p:spPr>
            <a:xfrm>
              <a:off x="288042" y="0"/>
              <a:ext cx="8064875" cy="1500482"/>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Rectángulo 10"/>
            <p:cNvSpPr/>
            <p:nvPr/>
          </p:nvSpPr>
          <p:spPr>
            <a:xfrm>
              <a:off x="361289" y="73247"/>
              <a:ext cx="7918381" cy="13539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69" tIns="0" rIns="171469" bIns="0" numCol="1" spcCol="1270" anchor="ctr" anchorCtr="0">
              <a:noAutofit/>
            </a:bodyPr>
            <a:lstStyle/>
            <a:p>
              <a:pPr algn="just" defTabSz="1333500" fontAlgn="auto">
                <a:lnSpc>
                  <a:spcPct val="90000"/>
                </a:lnSpc>
                <a:spcAft>
                  <a:spcPct val="35000"/>
                </a:spcAft>
              </a:pPr>
              <a:r>
                <a:rPr lang="es-MX" sz="2400" b="1" dirty="0">
                  <a:solidFill>
                    <a:prstClr val="white"/>
                  </a:solidFill>
                </a:rPr>
                <a:t>ASF FISCALIZARÁ DIRECTAMENTE</a:t>
              </a:r>
              <a:endParaRPr lang="es-MX" sz="2400" dirty="0">
                <a:solidFill>
                  <a:prstClr val="white"/>
                </a:solidFill>
              </a:endParaRPr>
            </a:p>
          </p:txBody>
        </p:sp>
      </p:grpSp>
      <p:grpSp>
        <p:nvGrpSpPr>
          <p:cNvPr id="12" name="Grupo 11"/>
          <p:cNvGrpSpPr/>
          <p:nvPr/>
        </p:nvGrpSpPr>
        <p:grpSpPr>
          <a:xfrm>
            <a:off x="1314220" y="3257549"/>
            <a:ext cx="6515561" cy="1706346"/>
            <a:chOff x="432037" y="2228238"/>
            <a:chExt cx="3792685" cy="3982902"/>
          </a:xfrm>
          <a:scene3d>
            <a:camera prst="orthographicFront"/>
            <a:lightRig rig="threePt" dir="t">
              <a:rot lat="0" lon="0" rev="7500000"/>
            </a:lightRig>
          </a:scene3d>
        </p:grpSpPr>
        <p:sp>
          <p:nvSpPr>
            <p:cNvPr id="13" name="Rectángulo redondeado 12"/>
            <p:cNvSpPr/>
            <p:nvPr/>
          </p:nvSpPr>
          <p:spPr>
            <a:xfrm>
              <a:off x="432037" y="2228238"/>
              <a:ext cx="3792685" cy="3982902"/>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12909956"/>
                <a:satOff val="-41621"/>
                <a:lumOff val="15882"/>
                <a:alphaOff val="0"/>
              </a:schemeClr>
            </a:fillRef>
            <a:effectRef idx="2">
              <a:schemeClr val="accent2">
                <a:hueOff val="-12909956"/>
                <a:satOff val="-41621"/>
                <a:lumOff val="15882"/>
                <a:alphaOff val="0"/>
              </a:schemeClr>
            </a:effectRef>
            <a:fontRef idx="minor">
              <a:schemeClr val="lt1"/>
            </a:fontRef>
          </p:style>
        </p:sp>
        <p:sp>
          <p:nvSpPr>
            <p:cNvPr id="14" name="Rectángulo 13"/>
            <p:cNvSpPr/>
            <p:nvPr/>
          </p:nvSpPr>
          <p:spPr>
            <a:xfrm>
              <a:off x="543121" y="2339322"/>
              <a:ext cx="3570517" cy="37607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fontAlgn="auto">
                <a:spcAft>
                  <a:spcPts val="0"/>
                </a:spcAft>
              </a:pPr>
              <a:r>
                <a:rPr lang="es-MX" sz="2000" b="1" dirty="0">
                  <a:solidFill>
                    <a:prstClr val="white"/>
                  </a:solidFill>
                </a:rPr>
                <a:t>RECURSOS FEDERALES QUE ADMINISTRAN O EJERZAN LAS ENTIDADES FEDERATIVAS, MUNICIPIOS Y ALCALDÍA DE LA CDMX</a:t>
              </a:r>
            </a:p>
          </p:txBody>
        </p:sp>
      </p:grpSp>
    </p:spTree>
    <p:extLst>
      <p:ext uri="{BB962C8B-B14F-4D97-AF65-F5344CB8AC3E}">
        <p14:creationId xmlns:p14="http://schemas.microsoft.com/office/powerpoint/2010/main" val="2585422216"/>
      </p:ext>
    </p:extLst>
  </p:cSld>
  <p:clrMapOvr>
    <a:masterClrMapping/>
  </p:clrMapOvr>
  <p:transition>
    <p:blinds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52</a:t>
            </a:fld>
            <a:endParaRPr lang="es-MX">
              <a:solidFill>
                <a:prstClr val="white"/>
              </a:solidFill>
            </a:endParaRPr>
          </a:p>
        </p:txBody>
      </p:sp>
      <p:sp>
        <p:nvSpPr>
          <p:cNvPr id="5" name="Rectángulo 4"/>
          <p:cNvSpPr/>
          <p:nvPr/>
        </p:nvSpPr>
        <p:spPr>
          <a:xfrm>
            <a:off x="2146402" y="964839"/>
            <a:ext cx="4851200" cy="692497"/>
          </a:xfrm>
          <a:prstGeom prst="rect">
            <a:avLst/>
          </a:prstGeom>
          <a:noFill/>
          <a:ln>
            <a:noFill/>
          </a:ln>
        </p:spPr>
        <p:txBody>
          <a:bodyPr wrap="none" lIns="68580" tIns="34290" rIns="68580" bIns="34290">
            <a:spAutoFit/>
          </a:bodyPr>
          <a:lstStyle/>
          <a:p>
            <a:pPr algn="ctr" fontAlgn="auto">
              <a:spcBef>
                <a:spcPts val="0"/>
              </a:spcBef>
              <a:spcAft>
                <a:spcPts val="0"/>
              </a:spcAft>
            </a:pPr>
            <a:r>
              <a:rPr lang="es-ES" sz="4050" b="1" dirty="0" smtClean="0">
                <a:ln w="13462">
                  <a:solidFill>
                    <a:prstClr val="white"/>
                  </a:solidFill>
                  <a:prstDash val="solid"/>
                </a:ln>
                <a:solidFill>
                  <a:srgbClr val="00204E">
                    <a:lumMod val="90000"/>
                    <a:lumOff val="10000"/>
                  </a:srgbClr>
                </a:solidFill>
                <a:effectLst>
                  <a:outerShdw dist="38100" dir="2700000" algn="bl" rotWithShape="0">
                    <a:srgbClr val="0C6B4D"/>
                  </a:outerShdw>
                </a:effectLst>
                <a:latin typeface="Arial"/>
              </a:rPr>
              <a:t>PARTICIPACIONES</a:t>
            </a:r>
            <a:endParaRPr lang="es-ES" sz="4050" b="1" dirty="0">
              <a:ln w="13462">
                <a:solidFill>
                  <a:prstClr val="white"/>
                </a:solidFill>
                <a:prstDash val="solid"/>
              </a:ln>
              <a:solidFill>
                <a:srgbClr val="00204E">
                  <a:lumMod val="90000"/>
                  <a:lumOff val="10000"/>
                </a:srgbClr>
              </a:solidFill>
              <a:effectLst>
                <a:outerShdw dist="38100" dir="2700000" algn="bl" rotWithShape="0">
                  <a:srgbClr val="0C6B4D"/>
                </a:outerShdw>
              </a:effectLst>
              <a:latin typeface="Arial"/>
            </a:endParaRPr>
          </a:p>
        </p:txBody>
      </p:sp>
      <p:sp>
        <p:nvSpPr>
          <p:cNvPr id="6" name="Rectángulo 5"/>
          <p:cNvSpPr/>
          <p:nvPr/>
        </p:nvSpPr>
        <p:spPr>
          <a:xfrm>
            <a:off x="1073526" y="1870982"/>
            <a:ext cx="7079875" cy="3116036"/>
          </a:xfrm>
          <a:prstGeom prst="rect">
            <a:avLst/>
          </a:prstGeom>
          <a:ln w="76200">
            <a:solidFill>
              <a:schemeClr val="accent1">
                <a:lumMod val="90000"/>
                <a:lumOff val="10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2976" tIns="437388" rIns="502976" bIns="149352" numCol="1" spcCol="1270" anchor="t" anchorCtr="0">
            <a:noAutofit/>
          </a:bodyPr>
          <a:lstStyle/>
          <a:p>
            <a:pPr marL="0" lvl="1" algn="just" defTabSz="933450" fontAlgn="auto">
              <a:lnSpc>
                <a:spcPct val="90000"/>
              </a:lnSpc>
              <a:spcAft>
                <a:spcPct val="15000"/>
              </a:spcAft>
            </a:pPr>
            <a:endParaRPr lang="es-MX" sz="2100" b="1" dirty="0">
              <a:solidFill>
                <a:srgbClr val="00204E">
                  <a:hueOff val="0"/>
                  <a:satOff val="0"/>
                  <a:lumOff val="0"/>
                  <a:alphaOff val="0"/>
                </a:srgbClr>
              </a:solidFill>
            </a:endParaRPr>
          </a:p>
          <a:p>
            <a:pPr marL="214313" lvl="1" indent="-214313" algn="just" defTabSz="1200150" fontAlgn="auto">
              <a:lnSpc>
                <a:spcPct val="90000"/>
              </a:lnSpc>
              <a:spcAft>
                <a:spcPct val="15000"/>
              </a:spcAft>
              <a:buFontTx/>
              <a:buChar char="••"/>
            </a:pPr>
            <a:r>
              <a:rPr lang="es-MX" sz="2700" b="1" dirty="0" smtClean="0">
                <a:solidFill>
                  <a:srgbClr val="00204E">
                    <a:hueOff val="0"/>
                    <a:satOff val="0"/>
                    <a:lumOff val="0"/>
                    <a:alphaOff val="0"/>
                  </a:srgbClr>
                </a:solidFill>
              </a:rPr>
              <a:t>SE FACULTA A LA ASF PARA QUE FISCALICE LAS PARTICIPACIONES DE MANERA DIRECTA O COORDINADA.</a:t>
            </a:r>
          </a:p>
          <a:p>
            <a:pPr marL="214313" lvl="1" indent="-214313" algn="just" defTabSz="1200150" fontAlgn="auto">
              <a:lnSpc>
                <a:spcPct val="90000"/>
              </a:lnSpc>
              <a:spcAft>
                <a:spcPct val="15000"/>
              </a:spcAft>
              <a:buFontTx/>
              <a:buChar char="••"/>
            </a:pPr>
            <a:endParaRPr lang="es-MX" sz="2700" b="1" dirty="0">
              <a:solidFill>
                <a:srgbClr val="00204E">
                  <a:hueOff val="0"/>
                  <a:satOff val="0"/>
                  <a:lumOff val="0"/>
                  <a:alphaOff val="0"/>
                </a:srgbClr>
              </a:solidFill>
            </a:endParaRPr>
          </a:p>
          <a:p>
            <a:pPr marL="214313" lvl="1" indent="-214313" algn="just" defTabSz="1200150" fontAlgn="auto">
              <a:lnSpc>
                <a:spcPct val="90000"/>
              </a:lnSpc>
              <a:spcAft>
                <a:spcPct val="15000"/>
              </a:spcAft>
              <a:buFontTx/>
              <a:buChar char="••"/>
            </a:pPr>
            <a:endParaRPr lang="es-MX" sz="2700" b="1" dirty="0">
              <a:solidFill>
                <a:srgbClr val="00204E">
                  <a:hueOff val="0"/>
                  <a:satOff val="0"/>
                  <a:lumOff val="0"/>
                  <a:alphaOff val="0"/>
                </a:srgbClr>
              </a:solidFill>
            </a:endParaRPr>
          </a:p>
        </p:txBody>
      </p:sp>
    </p:spTree>
    <p:extLst>
      <p:ext uri="{BB962C8B-B14F-4D97-AF65-F5344CB8AC3E}">
        <p14:creationId xmlns:p14="http://schemas.microsoft.com/office/powerpoint/2010/main" val="14070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063534308"/>
              </p:ext>
            </p:extLst>
          </p:nvPr>
        </p:nvGraphicFramePr>
        <p:xfrm>
          <a:off x="395536" y="332656"/>
          <a:ext cx="8568952"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nvPr>
        </p:nvGraphicFramePr>
        <p:xfrm>
          <a:off x="1303712" y="4875619"/>
          <a:ext cx="6536577" cy="4822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53</a:t>
            </a:fld>
            <a:endParaRPr lang="es-MX">
              <a:solidFill>
                <a:prstClr val="white"/>
              </a:solidFill>
            </a:endParaRPr>
          </a:p>
        </p:txBody>
      </p:sp>
    </p:spTree>
    <p:extLst>
      <p:ext uri="{BB962C8B-B14F-4D97-AF65-F5344CB8AC3E}">
        <p14:creationId xmlns:p14="http://schemas.microsoft.com/office/powerpoint/2010/main" val="3588392745"/>
      </p:ext>
    </p:extLst>
  </p:cSld>
  <p:clrMapOvr>
    <a:masterClrMapping/>
  </p:clrMapOvr>
  <p:transition>
    <p:blinds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539552" y="2996952"/>
            <a:ext cx="8143932" cy="1143000"/>
          </a:xfrm>
        </p:spPr>
        <p:txBody>
          <a:bodyPr/>
          <a:lstStyle/>
          <a:p>
            <a:pPr algn="ctr" eaLnBrk="1" hangingPunct="1"/>
            <a:r>
              <a:rPr lang="es-MX" sz="4400" b="1" dirty="0" smtClean="0"/>
              <a:t>IMPLEMENTACIÓN </a:t>
            </a:r>
            <a:br>
              <a:rPr lang="es-MX" sz="4400" b="1" dirty="0" smtClean="0"/>
            </a:br>
            <a:r>
              <a:rPr lang="es-MX" sz="4400" b="1" dirty="0" smtClean="0"/>
              <a:t>DE LA REFORMA ANTICORRUPCIÓN </a:t>
            </a:r>
            <a:br>
              <a:rPr lang="es-MX" sz="4400" b="1" dirty="0" smtClean="0"/>
            </a:br>
            <a:r>
              <a:rPr lang="es-MX" sz="4400" b="1" dirty="0" smtClean="0"/>
              <a:t>EN LAS ENTIDADES FEDERATIVAS</a:t>
            </a:r>
            <a:r>
              <a:rPr lang="es-MX" sz="4400" b="1" dirty="0"/>
              <a:t/>
            </a:r>
            <a:br>
              <a:rPr lang="es-MX" sz="4400" b="1" dirty="0"/>
            </a:br>
            <a:endParaRPr lang="es-MX" sz="4400" dirty="0" smtClean="0"/>
          </a:p>
        </p:txBody>
      </p:sp>
      <p:sp>
        <p:nvSpPr>
          <p:cNvPr id="6" name="2 Marcador de número de diapositiva"/>
          <p:cNvSpPr txBox="1">
            <a:spLocks/>
          </p:cNvSpPr>
          <p:nvPr/>
        </p:nvSpPr>
        <p:spPr bwMode="auto">
          <a:xfrm>
            <a:off x="8153400" y="6572250"/>
            <a:ext cx="919163"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MX" sz="1100" b="1" dirty="0" smtClean="0">
                <a:solidFill>
                  <a:schemeClr val="bg1"/>
                </a:solidFill>
              </a:rPr>
              <a:t>ASF | </a:t>
            </a:r>
            <a:fld id="{555751ED-0689-45F0-AF0E-48326EBEE3F7}" type="slidenum">
              <a:rPr lang="es-MX" sz="1100" b="1" smtClean="0">
                <a:solidFill>
                  <a:schemeClr val="bg1"/>
                </a:solidFill>
              </a:rPr>
              <a:pPr>
                <a:defRPr/>
              </a:pPr>
              <a:t>54</a:t>
            </a:fld>
            <a:endParaRPr lang="es-MX" sz="1100" b="1" dirty="0" smtClean="0">
              <a:solidFill>
                <a:schemeClr val="bg1"/>
              </a:solidFill>
            </a:endParaRPr>
          </a:p>
        </p:txBody>
      </p:sp>
    </p:spTree>
    <p:extLst>
      <p:ext uri="{BB962C8B-B14F-4D97-AF65-F5344CB8AC3E}">
        <p14:creationId xmlns:p14="http://schemas.microsoft.com/office/powerpoint/2010/main" val="2442821781"/>
      </p:ext>
    </p:extLst>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3435529"/>
              </p:ext>
            </p:extLst>
          </p:nvPr>
        </p:nvGraphicFramePr>
        <p:xfrm>
          <a:off x="107504" y="188640"/>
          <a:ext cx="8928992"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340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olor.wmf"/>
          <p:cNvPicPr>
            <a:picLocks noChangeAspect="1"/>
          </p:cNvPicPr>
          <p:nvPr/>
        </p:nvPicPr>
        <p:blipFill>
          <a:blip r:embed="rId3" cstate="print"/>
          <a:stretch>
            <a:fillRect/>
          </a:stretch>
        </p:blipFill>
        <p:spPr>
          <a:xfrm>
            <a:off x="1732341" y="2196694"/>
            <a:ext cx="5711417" cy="1760369"/>
          </a:xfrm>
          <a:prstGeom prst="rect">
            <a:avLst/>
          </a:prstGeom>
        </p:spPr>
      </p:pic>
      <p:sp>
        <p:nvSpPr>
          <p:cNvPr id="2" name="1 Marcador de número de diapositiva"/>
          <p:cNvSpPr>
            <a:spLocks noGrp="1"/>
          </p:cNvSpPr>
          <p:nvPr>
            <p:ph type="sldNum" sz="quarter" idx="11"/>
          </p:nvPr>
        </p:nvSpPr>
        <p:spPr/>
        <p:txBody>
          <a:bodyPr/>
          <a:lstStyle/>
          <a:p>
            <a:pPr>
              <a:defRPr/>
            </a:pPr>
            <a:r>
              <a:rPr lang="es-MX" smtClean="0">
                <a:solidFill>
                  <a:prstClr val="white"/>
                </a:solidFill>
              </a:rPr>
              <a:t>ASF | </a:t>
            </a:r>
            <a:fld id="{D43F6A61-8F64-4239-93A6-10DAE3D53D1B}" type="slidenum">
              <a:rPr lang="es-MX" smtClean="0">
                <a:solidFill>
                  <a:prstClr val="white"/>
                </a:solidFill>
              </a:rPr>
              <a:pPr>
                <a:defRPr/>
              </a:pPr>
              <a:t>56</a:t>
            </a:fld>
            <a:endParaRPr lang="es-MX">
              <a:solidFill>
                <a:prstClr val="white"/>
              </a:solidFill>
            </a:endParaRPr>
          </a:p>
        </p:txBody>
      </p:sp>
    </p:spTree>
    <p:extLst>
      <p:ext uri="{BB962C8B-B14F-4D97-AF65-F5344CB8AC3E}">
        <p14:creationId xmlns:p14="http://schemas.microsoft.com/office/powerpoint/2010/main" val="12102835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196021810"/>
              </p:ext>
            </p:extLst>
          </p:nvPr>
        </p:nvGraphicFramePr>
        <p:xfrm>
          <a:off x="251520" y="142852"/>
          <a:ext cx="8784976"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6</a:t>
            </a:fld>
            <a:endParaRPr lang="es-MX" dirty="0" smtClean="0"/>
          </a:p>
        </p:txBody>
      </p:sp>
      <p:graphicFrame>
        <p:nvGraphicFramePr>
          <p:cNvPr id="7" name="6 Diagrama"/>
          <p:cNvGraphicFramePr/>
          <p:nvPr>
            <p:extLst>
              <p:ext uri="{D42A27DB-BD31-4B8C-83A1-F6EECF244321}">
                <p14:modId xmlns:p14="http://schemas.microsoft.com/office/powerpoint/2010/main" val="3360642476"/>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16167735"/>
      </p:ext>
    </p:extLst>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745802453"/>
              </p:ext>
            </p:extLst>
          </p:nvPr>
        </p:nvGraphicFramePr>
        <p:xfrm>
          <a:off x="251520" y="116632"/>
          <a:ext cx="85689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7</a:t>
            </a:fld>
            <a:endParaRPr lang="es-MX" dirty="0" smtClean="0"/>
          </a:p>
        </p:txBody>
      </p:sp>
      <p:graphicFrame>
        <p:nvGraphicFramePr>
          <p:cNvPr id="7" name="6 Diagrama"/>
          <p:cNvGraphicFramePr/>
          <p:nvPr>
            <p:extLst>
              <p:ext uri="{D42A27DB-BD31-4B8C-83A1-F6EECF244321}">
                <p14:modId xmlns:p14="http://schemas.microsoft.com/office/powerpoint/2010/main" val="342880425"/>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16381579"/>
      </p:ext>
    </p:extLst>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145735700"/>
              </p:ext>
            </p:extLst>
          </p:nvPr>
        </p:nvGraphicFramePr>
        <p:xfrm>
          <a:off x="683568" y="142852"/>
          <a:ext cx="7992888" cy="5950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8</a:t>
            </a:fld>
            <a:endParaRPr lang="es-MX" dirty="0" smtClean="0"/>
          </a:p>
        </p:txBody>
      </p:sp>
      <p:graphicFrame>
        <p:nvGraphicFramePr>
          <p:cNvPr id="7" name="6 Diagrama"/>
          <p:cNvGraphicFramePr/>
          <p:nvPr>
            <p:extLst>
              <p:ext uri="{D42A27DB-BD31-4B8C-83A1-F6EECF244321}">
                <p14:modId xmlns:p14="http://schemas.microsoft.com/office/powerpoint/2010/main" val="392779726"/>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50165060"/>
      </p:ext>
    </p:extLst>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4048428955"/>
              </p:ext>
            </p:extLst>
          </p:nvPr>
        </p:nvGraphicFramePr>
        <p:xfrm>
          <a:off x="467544" y="260648"/>
          <a:ext cx="8136904"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2 Marcador de número de diapositiva"/>
          <p:cNvSpPr>
            <a:spLocks noGrp="1"/>
          </p:cNvSpPr>
          <p:nvPr>
            <p:ph type="sldNum"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smtClean="0"/>
              <a:t>ASF | </a:t>
            </a:r>
            <a:fld id="{555751ED-0689-45F0-AF0E-48326EBEE3F7}" type="slidenum">
              <a:rPr lang="es-MX" dirty="0" smtClean="0"/>
              <a:pPr fontAlgn="base">
                <a:spcBef>
                  <a:spcPct val="0"/>
                </a:spcBef>
                <a:spcAft>
                  <a:spcPct val="0"/>
                </a:spcAft>
                <a:defRPr/>
              </a:pPr>
              <a:t>9</a:t>
            </a:fld>
            <a:endParaRPr lang="es-MX" dirty="0" smtClean="0"/>
          </a:p>
        </p:txBody>
      </p:sp>
      <p:graphicFrame>
        <p:nvGraphicFramePr>
          <p:cNvPr id="7" name="6 Diagrama"/>
          <p:cNvGraphicFramePr/>
          <p:nvPr>
            <p:extLst>
              <p:ext uri="{D42A27DB-BD31-4B8C-83A1-F6EECF244321}">
                <p14:modId xmlns:p14="http://schemas.microsoft.com/office/powerpoint/2010/main" val="2346488447"/>
              </p:ext>
            </p:extLst>
          </p:nvPr>
        </p:nvGraphicFramePr>
        <p:xfrm>
          <a:off x="214282" y="5357826"/>
          <a:ext cx="8715436" cy="6429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34126253"/>
      </p:ext>
    </p:extLst>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Tema de Office">
  <a:themeElements>
    <a:clrScheme name="ASF_1">
      <a:dk1>
        <a:srgbClr val="00204E"/>
      </a:dk1>
      <a:lt1>
        <a:sysClr val="window" lastClr="FFFFFF"/>
      </a:lt1>
      <a:dk2>
        <a:srgbClr val="292929"/>
      </a:dk2>
      <a:lt2>
        <a:srgbClr val="EEECE1"/>
      </a:lt2>
      <a:accent1>
        <a:srgbClr val="00204E"/>
      </a:accent1>
      <a:accent2>
        <a:srgbClr val="002F74"/>
      </a:accent2>
      <a:accent3>
        <a:srgbClr val="9C2A29"/>
      </a:accent3>
      <a:accent4>
        <a:srgbClr val="B93131"/>
      </a:accent4>
      <a:accent5>
        <a:srgbClr val="0C6B4D"/>
      </a:accent5>
      <a:accent6>
        <a:srgbClr val="09533C"/>
      </a:accent6>
      <a:hlink>
        <a:srgbClr val="0000FF"/>
      </a:hlink>
      <a:folHlink>
        <a:srgbClr val="800080"/>
      </a:folHlink>
    </a:clrScheme>
    <a:fontScheme name="ASF_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12818</TotalTime>
  <Words>3264</Words>
  <Application>Microsoft Office PowerPoint</Application>
  <PresentationFormat>Presentación en pantalla (4:3)</PresentationFormat>
  <Paragraphs>490</Paragraphs>
  <Slides>56</Slides>
  <Notes>34</Notes>
  <HiddenSlides>0</HiddenSlides>
  <MMClips>0</MMClips>
  <ScaleCrop>false</ScaleCrop>
  <HeadingPairs>
    <vt:vector size="4" baseType="variant">
      <vt:variant>
        <vt:lpstr>Tema</vt:lpstr>
      </vt:variant>
      <vt:variant>
        <vt:i4>1</vt:i4>
      </vt:variant>
      <vt:variant>
        <vt:lpstr>Títulos de diapositiva</vt:lpstr>
      </vt:variant>
      <vt:variant>
        <vt:i4>56</vt:i4>
      </vt:variant>
    </vt:vector>
  </HeadingPairs>
  <TitlesOfParts>
    <vt:vector size="57" baseType="lpstr">
      <vt:lpstr>Tema de Office</vt:lpstr>
      <vt:lpstr>AUDITORÍA SUPERIOR DE LA FEDERACIÓN </vt:lpstr>
      <vt:lpstr>REFORMA CONSTITUCIONAL EN MATERIA ANTICORRUPCIÓN</vt:lpstr>
      <vt:lpstr>REFORMA ANTICORRUPCIÓN</vt:lpstr>
      <vt:lpstr>Presentación de PowerPoint</vt:lpstr>
      <vt:lpstr>SISTEMA NACIONAL ANTICORRUPCIÓN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FALTAS ADMINISTRATIVAS Y HECHOS DE CORRUPCIÓN</vt:lpstr>
      <vt:lpstr>Presentación de PowerPoint</vt:lpstr>
      <vt:lpstr>Presentación de PowerPoint</vt:lpstr>
      <vt:lpstr>Presentación de PowerPoint</vt:lpstr>
      <vt:lpstr>Presentación de PowerPoint</vt:lpstr>
      <vt:lpstr>Presentación de PowerPoint</vt:lpstr>
      <vt:lpstr>Presentación de PowerPoint</vt:lpstr>
      <vt:lpstr>FALTAS ADMINISTRATIVAS NO GRAVES </vt:lpstr>
      <vt:lpstr>Presentación de PowerPoint</vt:lpstr>
      <vt:lpstr>Presentación de PowerPoint</vt:lpstr>
      <vt:lpstr>Presentación de PowerPoint</vt:lpstr>
      <vt:lpstr>Presentación de PowerPoint</vt:lpstr>
      <vt:lpstr>CONFLICTO DE INTERÉS Art. 58 LGRA</vt:lpstr>
      <vt:lpstr>Presentación de PowerPoint</vt:lpstr>
      <vt:lpstr>Presentación de PowerPoint</vt:lpstr>
      <vt:lpstr>Presentación de PowerPoint</vt:lpstr>
      <vt:lpstr>PROCEDIMIENTO DE SUBSTANCIACIÓN</vt:lpstr>
      <vt:lpstr>MEDIOS DE IMPUGNACIÓN </vt:lpstr>
      <vt:lpstr>Presentación de PowerPoint</vt:lpstr>
      <vt:lpstr>Presentación de PowerPoint</vt:lpstr>
      <vt:lpstr>NUEVAS ATRIBUCIONES  DE LA ASF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IMPLEMENTACIÓN  DE LA REFORMA ANTICORRUPCIÓN  EN LAS ENTIDADES FEDERATIVAS </vt:lpstr>
      <vt:lpstr>Presentación de PowerPoint</vt:lpstr>
      <vt:lpstr>Presentación de PowerPoint</vt:lpstr>
    </vt:vector>
  </TitlesOfParts>
  <Company>Auditoría Superior de la Federación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Coordinación de Relaciones Institucionales</dc:creator>
  <cp:lastModifiedBy>Diana Teresa Sedano Toledo</cp:lastModifiedBy>
  <cp:revision>460</cp:revision>
  <cp:lastPrinted>2018-08-22T01:14:13Z</cp:lastPrinted>
  <dcterms:created xsi:type="dcterms:W3CDTF">2012-03-03T23:19:20Z</dcterms:created>
  <dcterms:modified xsi:type="dcterms:W3CDTF">2018-09-26T17:33:16Z</dcterms:modified>
</cp:coreProperties>
</file>